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57" r:id="rId3"/>
    <p:sldId id="266" r:id="rId4"/>
    <p:sldId id="262" r:id="rId5"/>
    <p:sldId id="258" r:id="rId6"/>
    <p:sldId id="285" r:id="rId7"/>
    <p:sldId id="259" r:id="rId8"/>
    <p:sldId id="278" r:id="rId9"/>
    <p:sldId id="261" r:id="rId10"/>
    <p:sldId id="264" r:id="rId11"/>
    <p:sldId id="263" r:id="rId12"/>
    <p:sldId id="277" r:id="rId13"/>
    <p:sldId id="271" r:id="rId14"/>
    <p:sldId id="276" r:id="rId15"/>
    <p:sldId id="280" r:id="rId16"/>
    <p:sldId id="279" r:id="rId17"/>
    <p:sldId id="265" r:id="rId18"/>
    <p:sldId id="268" r:id="rId19"/>
    <p:sldId id="273" r:id="rId20"/>
    <p:sldId id="272" r:id="rId21"/>
    <p:sldId id="269" r:id="rId22"/>
    <p:sldId id="281" r:id="rId23"/>
    <p:sldId id="267" r:id="rId24"/>
    <p:sldId id="282" r:id="rId25"/>
    <p:sldId id="270" r:id="rId26"/>
    <p:sldId id="284" r:id="rId27"/>
    <p:sldId id="274" r:id="rId28"/>
    <p:sldId id="275" r:id="rId29"/>
    <p:sldId id="260" r:id="rId30"/>
  </p:sldIdLst>
  <p:sldSz cx="9144000" cy="6858000" type="screen4x3"/>
  <p:notesSz cx="6858000" cy="9144000"/>
  <p:defaultTextStyle>
    <a:defPPr>
      <a:defRPr lang="pl-PL"/>
    </a:defPPr>
    <a:lvl1pPr algn="l" rtl="0" fontAlgn="base">
      <a:spcBef>
        <a:spcPct val="0"/>
      </a:spcBef>
      <a:spcAft>
        <a:spcPct val="0"/>
      </a:spcAft>
      <a:defRPr sz="1900" kern="1200">
        <a:solidFill>
          <a:schemeClr val="tx1"/>
        </a:solidFill>
        <a:latin typeface="Georgia" panose="02040502050405020303" pitchFamily="18" charset="0"/>
        <a:ea typeface="+mn-ea"/>
        <a:cs typeface="Arial" panose="020B0604020202020204" pitchFamily="34" charset="0"/>
      </a:defRPr>
    </a:lvl1pPr>
    <a:lvl2pPr marL="457200" algn="l" rtl="0" fontAlgn="base">
      <a:spcBef>
        <a:spcPct val="0"/>
      </a:spcBef>
      <a:spcAft>
        <a:spcPct val="0"/>
      </a:spcAft>
      <a:defRPr sz="1900" kern="1200">
        <a:solidFill>
          <a:schemeClr val="tx1"/>
        </a:solidFill>
        <a:latin typeface="Georgia" panose="02040502050405020303" pitchFamily="18" charset="0"/>
        <a:ea typeface="+mn-ea"/>
        <a:cs typeface="Arial" panose="020B0604020202020204" pitchFamily="34" charset="0"/>
      </a:defRPr>
    </a:lvl2pPr>
    <a:lvl3pPr marL="914400" algn="l" rtl="0" fontAlgn="base">
      <a:spcBef>
        <a:spcPct val="0"/>
      </a:spcBef>
      <a:spcAft>
        <a:spcPct val="0"/>
      </a:spcAft>
      <a:defRPr sz="1900" kern="1200">
        <a:solidFill>
          <a:schemeClr val="tx1"/>
        </a:solidFill>
        <a:latin typeface="Georgia" panose="02040502050405020303" pitchFamily="18" charset="0"/>
        <a:ea typeface="+mn-ea"/>
        <a:cs typeface="Arial" panose="020B0604020202020204" pitchFamily="34" charset="0"/>
      </a:defRPr>
    </a:lvl3pPr>
    <a:lvl4pPr marL="1371600" algn="l" rtl="0" fontAlgn="base">
      <a:spcBef>
        <a:spcPct val="0"/>
      </a:spcBef>
      <a:spcAft>
        <a:spcPct val="0"/>
      </a:spcAft>
      <a:defRPr sz="1900" kern="1200">
        <a:solidFill>
          <a:schemeClr val="tx1"/>
        </a:solidFill>
        <a:latin typeface="Georgia" panose="02040502050405020303" pitchFamily="18" charset="0"/>
        <a:ea typeface="+mn-ea"/>
        <a:cs typeface="Arial" panose="020B0604020202020204" pitchFamily="34" charset="0"/>
      </a:defRPr>
    </a:lvl4pPr>
    <a:lvl5pPr marL="1828800" algn="l" rtl="0" fontAlgn="base">
      <a:spcBef>
        <a:spcPct val="0"/>
      </a:spcBef>
      <a:spcAft>
        <a:spcPct val="0"/>
      </a:spcAft>
      <a:defRPr sz="1900" kern="1200">
        <a:solidFill>
          <a:schemeClr val="tx1"/>
        </a:solidFill>
        <a:latin typeface="Georgia" panose="02040502050405020303" pitchFamily="18" charset="0"/>
        <a:ea typeface="+mn-ea"/>
        <a:cs typeface="Arial" panose="020B0604020202020204" pitchFamily="34" charset="0"/>
      </a:defRPr>
    </a:lvl5pPr>
    <a:lvl6pPr marL="2286000" algn="l" defTabSz="914400" rtl="0" eaLnBrk="1" latinLnBrk="0" hangingPunct="1">
      <a:defRPr sz="1900" kern="1200">
        <a:solidFill>
          <a:schemeClr val="tx1"/>
        </a:solidFill>
        <a:latin typeface="Georgia" panose="02040502050405020303" pitchFamily="18" charset="0"/>
        <a:ea typeface="+mn-ea"/>
        <a:cs typeface="Arial" panose="020B0604020202020204" pitchFamily="34" charset="0"/>
      </a:defRPr>
    </a:lvl6pPr>
    <a:lvl7pPr marL="2743200" algn="l" defTabSz="914400" rtl="0" eaLnBrk="1" latinLnBrk="0" hangingPunct="1">
      <a:defRPr sz="1900" kern="1200">
        <a:solidFill>
          <a:schemeClr val="tx1"/>
        </a:solidFill>
        <a:latin typeface="Georgia" panose="02040502050405020303" pitchFamily="18" charset="0"/>
        <a:ea typeface="+mn-ea"/>
        <a:cs typeface="Arial" panose="020B0604020202020204" pitchFamily="34" charset="0"/>
      </a:defRPr>
    </a:lvl7pPr>
    <a:lvl8pPr marL="3200400" algn="l" defTabSz="914400" rtl="0" eaLnBrk="1" latinLnBrk="0" hangingPunct="1">
      <a:defRPr sz="1900" kern="1200">
        <a:solidFill>
          <a:schemeClr val="tx1"/>
        </a:solidFill>
        <a:latin typeface="Georgia" panose="02040502050405020303" pitchFamily="18" charset="0"/>
        <a:ea typeface="+mn-ea"/>
        <a:cs typeface="Arial" panose="020B0604020202020204" pitchFamily="34" charset="0"/>
      </a:defRPr>
    </a:lvl8pPr>
    <a:lvl9pPr marL="3657600" algn="l" defTabSz="914400" rtl="0" eaLnBrk="1" latinLnBrk="0" hangingPunct="1">
      <a:defRPr sz="1900" kern="1200">
        <a:solidFill>
          <a:schemeClr val="tx1"/>
        </a:solidFill>
        <a:latin typeface="Georgia" panose="02040502050405020303"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1BCA5"/>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7" autoAdjust="0"/>
  </p:normalViewPr>
  <p:slideViewPr>
    <p:cSldViewPr>
      <p:cViewPr varScale="1">
        <p:scale>
          <a:sx n="108" d="100"/>
          <a:sy n="108" d="100"/>
        </p:scale>
        <p:origin x="170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A0400F17-E067-4A33-BD48-0433E2D6AD23}"/>
              </a:ext>
            </a:extLst>
          </p:cNvPr>
          <p:cNvGrpSpPr>
            <a:grpSpLocks/>
          </p:cNvGrpSpPr>
          <p:nvPr/>
        </p:nvGrpSpPr>
        <p:grpSpPr bwMode="auto">
          <a:xfrm>
            <a:off x="0" y="914400"/>
            <a:ext cx="8686800" cy="2514600"/>
            <a:chOff x="0" y="576"/>
            <a:chExt cx="5472" cy="1584"/>
          </a:xfrm>
        </p:grpSpPr>
        <p:sp>
          <p:nvSpPr>
            <p:cNvPr id="5" name="Oval 7">
              <a:extLst>
                <a:ext uri="{FF2B5EF4-FFF2-40B4-BE49-F238E27FC236}">
                  <a16:creationId xmlns:a16="http://schemas.microsoft.com/office/drawing/2014/main" id="{57A7A98F-9542-45ED-AFA7-ABCD128C6604}"/>
                </a:ext>
              </a:extLst>
            </p:cNvPr>
            <p:cNvSpPr>
              <a:spLocks noChangeArrowheads="1"/>
            </p:cNvSpPr>
            <p:nvPr/>
          </p:nvSpPr>
          <p:spPr bwMode="auto">
            <a:xfrm>
              <a:off x="144" y="576"/>
              <a:ext cx="1584" cy="1584"/>
            </a:xfrm>
            <a:prstGeom prst="ellipse">
              <a:avLst/>
            </a:prstGeom>
            <a:noFill/>
            <a:ln w="12700">
              <a:solidFill>
                <a:schemeClr val="accent1"/>
              </a:solidFill>
              <a:round/>
              <a:headEnd/>
              <a:tailEnd/>
            </a:ln>
            <a:effectLst/>
          </p:spPr>
          <p:txBody>
            <a:bodyPr wrap="none" anchor="ctr"/>
            <a:lstStyle/>
            <a:p>
              <a:pPr algn="ctr">
                <a:defRPr/>
              </a:pPr>
              <a:endParaRPr lang="pl-PL" sz="1800">
                <a:latin typeface="Arial" charset="0"/>
                <a:cs typeface="Arial" charset="0"/>
              </a:endParaRPr>
            </a:p>
          </p:txBody>
        </p:sp>
        <p:sp>
          <p:nvSpPr>
            <p:cNvPr id="6" name="Rectangle 8">
              <a:extLst>
                <a:ext uri="{FF2B5EF4-FFF2-40B4-BE49-F238E27FC236}">
                  <a16:creationId xmlns:a16="http://schemas.microsoft.com/office/drawing/2014/main" id="{A231986B-0C6B-4CE8-9365-CEFF80D7C99D}"/>
                </a:ext>
              </a:extLst>
            </p:cNvPr>
            <p:cNvSpPr>
              <a:spLocks noChangeArrowheads="1"/>
            </p:cNvSpPr>
            <p:nvPr/>
          </p:nvSpPr>
          <p:spPr bwMode="hidden">
            <a:xfrm>
              <a:off x="0" y="1056"/>
              <a:ext cx="2976" cy="720"/>
            </a:xfrm>
            <a:prstGeom prst="rect">
              <a:avLst/>
            </a:prstGeom>
            <a:solidFill>
              <a:schemeClr val="accent2"/>
            </a:solidFill>
            <a:ln w="9525">
              <a:noFill/>
              <a:miter lim="800000"/>
              <a:headEnd/>
              <a:tailEnd/>
            </a:ln>
            <a:effectLst/>
          </p:spPr>
          <p:txBody>
            <a:bodyPr wrap="none" anchor="ctr"/>
            <a:lstStyle/>
            <a:p>
              <a:pPr algn="ctr">
                <a:defRPr/>
              </a:pPr>
              <a:endParaRPr lang="pl-PL" sz="2400">
                <a:latin typeface="Times New Roman" pitchFamily="18" charset="0"/>
                <a:cs typeface="Arial" charset="0"/>
              </a:endParaRPr>
            </a:p>
          </p:txBody>
        </p:sp>
        <p:sp>
          <p:nvSpPr>
            <p:cNvPr id="7" name="Rectangle 9">
              <a:extLst>
                <a:ext uri="{FF2B5EF4-FFF2-40B4-BE49-F238E27FC236}">
                  <a16:creationId xmlns:a16="http://schemas.microsoft.com/office/drawing/2014/main" id="{2FC77131-EC06-4B1F-8ACB-0EB22B04D4F8}"/>
                </a:ext>
              </a:extLst>
            </p:cNvPr>
            <p:cNvSpPr>
              <a:spLocks noChangeArrowheads="1"/>
            </p:cNvSpPr>
            <p:nvPr/>
          </p:nvSpPr>
          <p:spPr bwMode="hidden">
            <a:xfrm>
              <a:off x="2496" y="1056"/>
              <a:ext cx="2976" cy="720"/>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lang="pl-PL" sz="2400">
                <a:latin typeface="Times New Roman" pitchFamily="18" charset="0"/>
                <a:cs typeface="Arial" charset="0"/>
              </a:endParaRPr>
            </a:p>
          </p:txBody>
        </p:sp>
        <p:sp>
          <p:nvSpPr>
            <p:cNvPr id="8" name="Freeform 10">
              <a:extLst>
                <a:ext uri="{FF2B5EF4-FFF2-40B4-BE49-F238E27FC236}">
                  <a16:creationId xmlns:a16="http://schemas.microsoft.com/office/drawing/2014/main" id="{A8AC650C-4086-4809-AC4D-A8A297C02358}"/>
                </a:ext>
              </a:extLst>
            </p:cNvPr>
            <p:cNvSpPr>
              <a:spLocks noChangeArrowheads="1"/>
            </p:cNvSpPr>
            <p:nvPr/>
          </p:nvSpPr>
          <p:spPr bwMode="auto">
            <a:xfrm>
              <a:off x="384" y="960"/>
              <a:ext cx="144" cy="913"/>
            </a:xfrm>
            <a:custGeom>
              <a:avLst/>
              <a:gdLst/>
              <a:ahLst/>
              <a:cxnLst>
                <a:cxn ang="0">
                  <a:pos x="1000" y="1000"/>
                </a:cxn>
                <a:cxn ang="0">
                  <a:pos x="0" y="1000"/>
                </a:cxn>
                <a:cxn ang="0">
                  <a:pos x="0" y="0"/>
                </a:cxn>
                <a:cxn ang="0">
                  <a:pos x="1000" y="0"/>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p:spPr>
          <p:txBody>
            <a:bodyPr/>
            <a:lstStyle/>
            <a:p>
              <a:pPr>
                <a:defRPr/>
              </a:pPr>
              <a:endParaRPr lang="pl-PL">
                <a:cs typeface="Arial" charset="0"/>
              </a:endParaRPr>
            </a:p>
          </p:txBody>
        </p:sp>
        <p:sp>
          <p:nvSpPr>
            <p:cNvPr id="9" name="Freeform 11">
              <a:extLst>
                <a:ext uri="{FF2B5EF4-FFF2-40B4-BE49-F238E27FC236}">
                  <a16:creationId xmlns:a16="http://schemas.microsoft.com/office/drawing/2014/main" id="{E9AD7A8A-C840-435A-9EC0-7548629EF850}"/>
                </a:ext>
              </a:extLst>
            </p:cNvPr>
            <p:cNvSpPr>
              <a:spLocks noChangeArrowheads="1"/>
            </p:cNvSpPr>
            <p:nvPr/>
          </p:nvSpPr>
          <p:spPr bwMode="auto">
            <a:xfrm>
              <a:off x="4944" y="762"/>
              <a:ext cx="165" cy="864"/>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p:spPr>
          <p:txBody>
            <a:bodyPr/>
            <a:lstStyle/>
            <a:p>
              <a:pPr>
                <a:defRPr/>
              </a:pPr>
              <a:endParaRPr lang="pl-PL">
                <a:cs typeface="Arial" charset="0"/>
              </a:endParaRPr>
            </a:p>
          </p:txBody>
        </p:sp>
      </p:grpSp>
      <p:sp>
        <p:nvSpPr>
          <p:cNvPr id="32770" name="Rectangle 2"/>
          <p:cNvSpPr>
            <a:spLocks noGrp="1" noChangeArrowheads="1"/>
          </p:cNvSpPr>
          <p:nvPr>
            <p:ph type="subTitle" idx="1"/>
          </p:nvPr>
        </p:nvSpPr>
        <p:spPr>
          <a:xfrm>
            <a:off x="2286000" y="3581400"/>
            <a:ext cx="5638800" cy="1905000"/>
          </a:xfrm>
        </p:spPr>
        <p:txBody>
          <a:bodyPr/>
          <a:lstStyle>
            <a:lvl1pPr marL="0" indent="0">
              <a:buFont typeface="Wingdings" pitchFamily="2" charset="2"/>
              <a:buNone/>
              <a:defRPr/>
            </a:lvl1pPr>
          </a:lstStyle>
          <a:p>
            <a:r>
              <a:rPr lang="pl-PL"/>
              <a:t>Kliknij, aby edytować styl wzorca podtytułu</a:t>
            </a:r>
          </a:p>
        </p:txBody>
      </p:sp>
      <p:sp>
        <p:nvSpPr>
          <p:cNvPr id="32780" name="Rectangle 12"/>
          <p:cNvSpPr>
            <a:spLocks noGrp="1" noChangeArrowheads="1"/>
          </p:cNvSpPr>
          <p:nvPr>
            <p:ph type="ctrTitle"/>
          </p:nvPr>
        </p:nvSpPr>
        <p:spPr>
          <a:xfrm>
            <a:off x="838200" y="1443038"/>
            <a:ext cx="7086600" cy="1600200"/>
          </a:xfrm>
        </p:spPr>
        <p:txBody>
          <a:bodyPr anchor="ctr"/>
          <a:lstStyle>
            <a:lvl1pPr>
              <a:defRPr/>
            </a:lvl1pPr>
          </a:lstStyle>
          <a:p>
            <a:r>
              <a:rPr lang="pl-PL"/>
              <a:t>Kliknij, aby edytować styl wzorca tytułu</a:t>
            </a:r>
          </a:p>
        </p:txBody>
      </p:sp>
      <p:sp>
        <p:nvSpPr>
          <p:cNvPr id="10" name="Rectangle 3">
            <a:extLst>
              <a:ext uri="{FF2B5EF4-FFF2-40B4-BE49-F238E27FC236}">
                <a16:creationId xmlns:a16="http://schemas.microsoft.com/office/drawing/2014/main" id="{F128F974-8E1B-493F-B8A0-7B8E456BCAED}"/>
              </a:ext>
            </a:extLst>
          </p:cNvPr>
          <p:cNvSpPr>
            <a:spLocks noGrp="1" noChangeArrowheads="1"/>
          </p:cNvSpPr>
          <p:nvPr>
            <p:ph type="dt" sz="half" idx="10"/>
          </p:nvPr>
        </p:nvSpPr>
        <p:spPr>
          <a:xfrm>
            <a:off x="685800" y="6248400"/>
            <a:ext cx="1905000" cy="457200"/>
          </a:xfrm>
        </p:spPr>
        <p:txBody>
          <a:bodyPr/>
          <a:lstStyle>
            <a:lvl1pPr>
              <a:defRPr/>
            </a:lvl1pPr>
          </a:lstStyle>
          <a:p>
            <a:pPr>
              <a:defRPr/>
            </a:pPr>
            <a:endParaRPr lang="pl-PL"/>
          </a:p>
        </p:txBody>
      </p:sp>
      <p:sp>
        <p:nvSpPr>
          <p:cNvPr id="11" name="Rectangle 4">
            <a:extLst>
              <a:ext uri="{FF2B5EF4-FFF2-40B4-BE49-F238E27FC236}">
                <a16:creationId xmlns:a16="http://schemas.microsoft.com/office/drawing/2014/main" id="{8FBA3120-801A-4AEB-AF53-A378442D14FF}"/>
              </a:ext>
            </a:extLst>
          </p:cNvPr>
          <p:cNvSpPr>
            <a:spLocks noGrp="1" noChangeArrowheads="1"/>
          </p:cNvSpPr>
          <p:nvPr>
            <p:ph type="ftr" sz="quarter" idx="11"/>
          </p:nvPr>
        </p:nvSpPr>
        <p:spPr>
          <a:xfrm>
            <a:off x="3124200" y="6248400"/>
            <a:ext cx="2895600" cy="457200"/>
          </a:xfrm>
        </p:spPr>
        <p:txBody>
          <a:bodyPr/>
          <a:lstStyle>
            <a:lvl1pPr>
              <a:defRPr/>
            </a:lvl1pPr>
          </a:lstStyle>
          <a:p>
            <a:pPr>
              <a:defRPr/>
            </a:pPr>
            <a:endParaRPr lang="pl-PL"/>
          </a:p>
        </p:txBody>
      </p:sp>
      <p:sp>
        <p:nvSpPr>
          <p:cNvPr id="12" name="Rectangle 5">
            <a:extLst>
              <a:ext uri="{FF2B5EF4-FFF2-40B4-BE49-F238E27FC236}">
                <a16:creationId xmlns:a16="http://schemas.microsoft.com/office/drawing/2014/main" id="{46AA6AB0-BD36-4C0F-A318-5D270D75CE1C}"/>
              </a:ext>
            </a:extLst>
          </p:cNvPr>
          <p:cNvSpPr>
            <a:spLocks noGrp="1" noChangeArrowheads="1"/>
          </p:cNvSpPr>
          <p:nvPr>
            <p:ph type="sldNum" sz="quarter" idx="12"/>
          </p:nvPr>
        </p:nvSpPr>
        <p:spPr>
          <a:xfrm>
            <a:off x="6553200" y="6248400"/>
            <a:ext cx="1905000" cy="457200"/>
          </a:xfrm>
        </p:spPr>
        <p:txBody>
          <a:bodyPr/>
          <a:lstStyle>
            <a:lvl1pPr>
              <a:defRPr/>
            </a:lvl1pPr>
          </a:lstStyle>
          <a:p>
            <a:fld id="{67E89105-5617-4D3A-A2CC-4B78660DC240}" type="slidenum">
              <a:rPr lang="pl-PL" altLang="pl-PL"/>
              <a:pPr/>
              <a:t>‹#›</a:t>
            </a:fld>
            <a:endParaRPr lang="pl-PL" altLang="pl-PL"/>
          </a:p>
        </p:txBody>
      </p:sp>
    </p:spTree>
    <p:extLst>
      <p:ext uri="{BB962C8B-B14F-4D97-AF65-F5344CB8AC3E}">
        <p14:creationId xmlns:p14="http://schemas.microsoft.com/office/powerpoint/2010/main" val="1099192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6">
            <a:extLst>
              <a:ext uri="{FF2B5EF4-FFF2-40B4-BE49-F238E27FC236}">
                <a16:creationId xmlns:a16="http://schemas.microsoft.com/office/drawing/2014/main" id="{F2574471-810D-421E-8509-3D0350847343}"/>
              </a:ext>
            </a:extLst>
          </p:cNvPr>
          <p:cNvSpPr>
            <a:spLocks noGrp="1" noChangeArrowheads="1"/>
          </p:cNvSpPr>
          <p:nvPr>
            <p:ph type="dt" sz="half" idx="10"/>
          </p:nvPr>
        </p:nvSpPr>
        <p:spPr>
          <a:ln/>
        </p:spPr>
        <p:txBody>
          <a:bodyPr/>
          <a:lstStyle>
            <a:lvl1pPr>
              <a:defRPr/>
            </a:lvl1pPr>
          </a:lstStyle>
          <a:p>
            <a:pPr>
              <a:defRPr/>
            </a:pPr>
            <a:endParaRPr lang="pl-PL"/>
          </a:p>
        </p:txBody>
      </p:sp>
      <p:sp>
        <p:nvSpPr>
          <p:cNvPr id="5" name="Rectangle 7">
            <a:extLst>
              <a:ext uri="{FF2B5EF4-FFF2-40B4-BE49-F238E27FC236}">
                <a16:creationId xmlns:a16="http://schemas.microsoft.com/office/drawing/2014/main" id="{20DA52CF-309E-4EE6-8806-D20490D6CBCE}"/>
              </a:ext>
            </a:extLst>
          </p:cNvPr>
          <p:cNvSpPr>
            <a:spLocks noGrp="1" noChangeArrowheads="1"/>
          </p:cNvSpPr>
          <p:nvPr>
            <p:ph type="ftr" sz="quarter" idx="11"/>
          </p:nvPr>
        </p:nvSpPr>
        <p:spPr>
          <a:ln/>
        </p:spPr>
        <p:txBody>
          <a:bodyPr/>
          <a:lstStyle>
            <a:lvl1pPr>
              <a:defRPr/>
            </a:lvl1pPr>
          </a:lstStyle>
          <a:p>
            <a:pPr>
              <a:defRPr/>
            </a:pPr>
            <a:endParaRPr lang="pl-PL"/>
          </a:p>
        </p:txBody>
      </p:sp>
      <p:sp>
        <p:nvSpPr>
          <p:cNvPr id="6" name="Rectangle 8">
            <a:extLst>
              <a:ext uri="{FF2B5EF4-FFF2-40B4-BE49-F238E27FC236}">
                <a16:creationId xmlns:a16="http://schemas.microsoft.com/office/drawing/2014/main" id="{28B9A003-5D8C-4B12-A73C-5608D68274AC}"/>
              </a:ext>
            </a:extLst>
          </p:cNvPr>
          <p:cNvSpPr>
            <a:spLocks noGrp="1" noChangeArrowheads="1"/>
          </p:cNvSpPr>
          <p:nvPr>
            <p:ph type="sldNum" sz="quarter" idx="12"/>
          </p:nvPr>
        </p:nvSpPr>
        <p:spPr>
          <a:ln/>
        </p:spPr>
        <p:txBody>
          <a:bodyPr/>
          <a:lstStyle>
            <a:lvl1pPr>
              <a:defRPr/>
            </a:lvl1pPr>
          </a:lstStyle>
          <a:p>
            <a:fld id="{1E54CD17-D361-4C74-8539-5956BBA03E13}" type="slidenum">
              <a:rPr lang="pl-PL" altLang="pl-PL"/>
              <a:pPr/>
              <a:t>‹#›</a:t>
            </a:fld>
            <a:endParaRPr lang="pl-PL" altLang="pl-PL"/>
          </a:p>
        </p:txBody>
      </p:sp>
    </p:spTree>
    <p:extLst>
      <p:ext uri="{BB962C8B-B14F-4D97-AF65-F5344CB8AC3E}">
        <p14:creationId xmlns:p14="http://schemas.microsoft.com/office/powerpoint/2010/main" val="403413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91313" y="96838"/>
            <a:ext cx="1919287" cy="5999162"/>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931863" y="96838"/>
            <a:ext cx="5607050" cy="5999162"/>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6">
            <a:extLst>
              <a:ext uri="{FF2B5EF4-FFF2-40B4-BE49-F238E27FC236}">
                <a16:creationId xmlns:a16="http://schemas.microsoft.com/office/drawing/2014/main" id="{ADBC9851-04D4-4988-AAC4-04C3F739CF1F}"/>
              </a:ext>
            </a:extLst>
          </p:cNvPr>
          <p:cNvSpPr>
            <a:spLocks noGrp="1" noChangeArrowheads="1"/>
          </p:cNvSpPr>
          <p:nvPr>
            <p:ph type="dt" sz="half" idx="10"/>
          </p:nvPr>
        </p:nvSpPr>
        <p:spPr>
          <a:ln/>
        </p:spPr>
        <p:txBody>
          <a:bodyPr/>
          <a:lstStyle>
            <a:lvl1pPr>
              <a:defRPr/>
            </a:lvl1pPr>
          </a:lstStyle>
          <a:p>
            <a:pPr>
              <a:defRPr/>
            </a:pPr>
            <a:endParaRPr lang="pl-PL"/>
          </a:p>
        </p:txBody>
      </p:sp>
      <p:sp>
        <p:nvSpPr>
          <p:cNvPr id="5" name="Rectangle 7">
            <a:extLst>
              <a:ext uri="{FF2B5EF4-FFF2-40B4-BE49-F238E27FC236}">
                <a16:creationId xmlns:a16="http://schemas.microsoft.com/office/drawing/2014/main" id="{350A80EF-28B0-415C-BFB3-D74FF7318459}"/>
              </a:ext>
            </a:extLst>
          </p:cNvPr>
          <p:cNvSpPr>
            <a:spLocks noGrp="1" noChangeArrowheads="1"/>
          </p:cNvSpPr>
          <p:nvPr>
            <p:ph type="ftr" sz="quarter" idx="11"/>
          </p:nvPr>
        </p:nvSpPr>
        <p:spPr>
          <a:ln/>
        </p:spPr>
        <p:txBody>
          <a:bodyPr/>
          <a:lstStyle>
            <a:lvl1pPr>
              <a:defRPr/>
            </a:lvl1pPr>
          </a:lstStyle>
          <a:p>
            <a:pPr>
              <a:defRPr/>
            </a:pPr>
            <a:endParaRPr lang="pl-PL"/>
          </a:p>
        </p:txBody>
      </p:sp>
      <p:sp>
        <p:nvSpPr>
          <p:cNvPr id="6" name="Rectangle 8">
            <a:extLst>
              <a:ext uri="{FF2B5EF4-FFF2-40B4-BE49-F238E27FC236}">
                <a16:creationId xmlns:a16="http://schemas.microsoft.com/office/drawing/2014/main" id="{1DB830C0-ECED-43E5-AA1F-13DD5B68D80B}"/>
              </a:ext>
            </a:extLst>
          </p:cNvPr>
          <p:cNvSpPr>
            <a:spLocks noGrp="1" noChangeArrowheads="1"/>
          </p:cNvSpPr>
          <p:nvPr>
            <p:ph type="sldNum" sz="quarter" idx="12"/>
          </p:nvPr>
        </p:nvSpPr>
        <p:spPr>
          <a:ln/>
        </p:spPr>
        <p:txBody>
          <a:bodyPr/>
          <a:lstStyle>
            <a:lvl1pPr>
              <a:defRPr/>
            </a:lvl1pPr>
          </a:lstStyle>
          <a:p>
            <a:fld id="{FC2B7629-FC7A-407E-A23B-9E00353B18A4}" type="slidenum">
              <a:rPr lang="pl-PL" altLang="pl-PL"/>
              <a:pPr/>
              <a:t>‹#›</a:t>
            </a:fld>
            <a:endParaRPr lang="pl-PL" altLang="pl-PL"/>
          </a:p>
        </p:txBody>
      </p:sp>
    </p:spTree>
    <p:extLst>
      <p:ext uri="{BB962C8B-B14F-4D97-AF65-F5344CB8AC3E}">
        <p14:creationId xmlns:p14="http://schemas.microsoft.com/office/powerpoint/2010/main" val="11958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6">
            <a:extLst>
              <a:ext uri="{FF2B5EF4-FFF2-40B4-BE49-F238E27FC236}">
                <a16:creationId xmlns:a16="http://schemas.microsoft.com/office/drawing/2014/main" id="{DBBF83EA-8F42-4733-97D1-BE4D43235ED9}"/>
              </a:ext>
            </a:extLst>
          </p:cNvPr>
          <p:cNvSpPr>
            <a:spLocks noGrp="1" noChangeArrowheads="1"/>
          </p:cNvSpPr>
          <p:nvPr>
            <p:ph type="dt" sz="half" idx="10"/>
          </p:nvPr>
        </p:nvSpPr>
        <p:spPr>
          <a:ln/>
        </p:spPr>
        <p:txBody>
          <a:bodyPr/>
          <a:lstStyle>
            <a:lvl1pPr>
              <a:defRPr/>
            </a:lvl1pPr>
          </a:lstStyle>
          <a:p>
            <a:pPr>
              <a:defRPr/>
            </a:pPr>
            <a:endParaRPr lang="pl-PL"/>
          </a:p>
        </p:txBody>
      </p:sp>
      <p:sp>
        <p:nvSpPr>
          <p:cNvPr id="5" name="Rectangle 7">
            <a:extLst>
              <a:ext uri="{FF2B5EF4-FFF2-40B4-BE49-F238E27FC236}">
                <a16:creationId xmlns:a16="http://schemas.microsoft.com/office/drawing/2014/main" id="{A4B817FC-3C3E-4EEE-8599-36CA182412DF}"/>
              </a:ext>
            </a:extLst>
          </p:cNvPr>
          <p:cNvSpPr>
            <a:spLocks noGrp="1" noChangeArrowheads="1"/>
          </p:cNvSpPr>
          <p:nvPr>
            <p:ph type="ftr" sz="quarter" idx="11"/>
          </p:nvPr>
        </p:nvSpPr>
        <p:spPr>
          <a:ln/>
        </p:spPr>
        <p:txBody>
          <a:bodyPr/>
          <a:lstStyle>
            <a:lvl1pPr>
              <a:defRPr/>
            </a:lvl1pPr>
          </a:lstStyle>
          <a:p>
            <a:pPr>
              <a:defRPr/>
            </a:pPr>
            <a:endParaRPr lang="pl-PL"/>
          </a:p>
        </p:txBody>
      </p:sp>
      <p:sp>
        <p:nvSpPr>
          <p:cNvPr id="6" name="Rectangle 8">
            <a:extLst>
              <a:ext uri="{FF2B5EF4-FFF2-40B4-BE49-F238E27FC236}">
                <a16:creationId xmlns:a16="http://schemas.microsoft.com/office/drawing/2014/main" id="{5A3DF8AC-CA85-4C4C-B0C9-492000353231}"/>
              </a:ext>
            </a:extLst>
          </p:cNvPr>
          <p:cNvSpPr>
            <a:spLocks noGrp="1" noChangeArrowheads="1"/>
          </p:cNvSpPr>
          <p:nvPr>
            <p:ph type="sldNum" sz="quarter" idx="12"/>
          </p:nvPr>
        </p:nvSpPr>
        <p:spPr>
          <a:ln/>
        </p:spPr>
        <p:txBody>
          <a:bodyPr/>
          <a:lstStyle>
            <a:lvl1pPr>
              <a:defRPr/>
            </a:lvl1pPr>
          </a:lstStyle>
          <a:p>
            <a:fld id="{92479F44-DB57-41D8-9082-C356F8F1343E}" type="slidenum">
              <a:rPr lang="pl-PL" altLang="pl-PL"/>
              <a:pPr/>
              <a:t>‹#›</a:t>
            </a:fld>
            <a:endParaRPr lang="pl-PL" altLang="pl-PL"/>
          </a:p>
        </p:txBody>
      </p:sp>
    </p:spTree>
    <p:extLst>
      <p:ext uri="{BB962C8B-B14F-4D97-AF65-F5344CB8AC3E}">
        <p14:creationId xmlns:p14="http://schemas.microsoft.com/office/powerpoint/2010/main" val="630099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4" name="Rectangle 6">
            <a:extLst>
              <a:ext uri="{FF2B5EF4-FFF2-40B4-BE49-F238E27FC236}">
                <a16:creationId xmlns:a16="http://schemas.microsoft.com/office/drawing/2014/main" id="{D4FD2088-2FC4-43A0-8442-206A8D25F7C2}"/>
              </a:ext>
            </a:extLst>
          </p:cNvPr>
          <p:cNvSpPr>
            <a:spLocks noGrp="1" noChangeArrowheads="1"/>
          </p:cNvSpPr>
          <p:nvPr>
            <p:ph type="dt" sz="half" idx="10"/>
          </p:nvPr>
        </p:nvSpPr>
        <p:spPr>
          <a:ln/>
        </p:spPr>
        <p:txBody>
          <a:bodyPr/>
          <a:lstStyle>
            <a:lvl1pPr>
              <a:defRPr/>
            </a:lvl1pPr>
          </a:lstStyle>
          <a:p>
            <a:pPr>
              <a:defRPr/>
            </a:pPr>
            <a:endParaRPr lang="pl-PL"/>
          </a:p>
        </p:txBody>
      </p:sp>
      <p:sp>
        <p:nvSpPr>
          <p:cNvPr id="5" name="Rectangle 7">
            <a:extLst>
              <a:ext uri="{FF2B5EF4-FFF2-40B4-BE49-F238E27FC236}">
                <a16:creationId xmlns:a16="http://schemas.microsoft.com/office/drawing/2014/main" id="{129D366C-F359-4C53-BA70-6779D14C5E92}"/>
              </a:ext>
            </a:extLst>
          </p:cNvPr>
          <p:cNvSpPr>
            <a:spLocks noGrp="1" noChangeArrowheads="1"/>
          </p:cNvSpPr>
          <p:nvPr>
            <p:ph type="ftr" sz="quarter" idx="11"/>
          </p:nvPr>
        </p:nvSpPr>
        <p:spPr>
          <a:ln/>
        </p:spPr>
        <p:txBody>
          <a:bodyPr/>
          <a:lstStyle>
            <a:lvl1pPr>
              <a:defRPr/>
            </a:lvl1pPr>
          </a:lstStyle>
          <a:p>
            <a:pPr>
              <a:defRPr/>
            </a:pPr>
            <a:endParaRPr lang="pl-PL"/>
          </a:p>
        </p:txBody>
      </p:sp>
      <p:sp>
        <p:nvSpPr>
          <p:cNvPr id="6" name="Rectangle 8">
            <a:extLst>
              <a:ext uri="{FF2B5EF4-FFF2-40B4-BE49-F238E27FC236}">
                <a16:creationId xmlns:a16="http://schemas.microsoft.com/office/drawing/2014/main" id="{3D7378B4-5BAE-427F-9258-897041E680D4}"/>
              </a:ext>
            </a:extLst>
          </p:cNvPr>
          <p:cNvSpPr>
            <a:spLocks noGrp="1" noChangeArrowheads="1"/>
          </p:cNvSpPr>
          <p:nvPr>
            <p:ph type="sldNum" sz="quarter" idx="12"/>
          </p:nvPr>
        </p:nvSpPr>
        <p:spPr>
          <a:ln/>
        </p:spPr>
        <p:txBody>
          <a:bodyPr/>
          <a:lstStyle>
            <a:lvl1pPr>
              <a:defRPr/>
            </a:lvl1pPr>
          </a:lstStyle>
          <a:p>
            <a:fld id="{A89A6F01-C848-47E0-9224-879E966970C9}" type="slidenum">
              <a:rPr lang="pl-PL" altLang="pl-PL"/>
              <a:pPr/>
              <a:t>‹#›</a:t>
            </a:fld>
            <a:endParaRPr lang="pl-PL" altLang="pl-PL"/>
          </a:p>
        </p:txBody>
      </p:sp>
    </p:spTree>
    <p:extLst>
      <p:ext uri="{BB962C8B-B14F-4D97-AF65-F5344CB8AC3E}">
        <p14:creationId xmlns:p14="http://schemas.microsoft.com/office/powerpoint/2010/main" val="3114478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949325" y="1981200"/>
            <a:ext cx="37544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856163" y="1981200"/>
            <a:ext cx="37544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6">
            <a:extLst>
              <a:ext uri="{FF2B5EF4-FFF2-40B4-BE49-F238E27FC236}">
                <a16:creationId xmlns:a16="http://schemas.microsoft.com/office/drawing/2014/main" id="{F1DC10C8-D605-4224-9BDF-05B3653F33EA}"/>
              </a:ext>
            </a:extLst>
          </p:cNvPr>
          <p:cNvSpPr>
            <a:spLocks noGrp="1" noChangeArrowheads="1"/>
          </p:cNvSpPr>
          <p:nvPr>
            <p:ph type="dt" sz="half" idx="10"/>
          </p:nvPr>
        </p:nvSpPr>
        <p:spPr>
          <a:ln/>
        </p:spPr>
        <p:txBody>
          <a:bodyPr/>
          <a:lstStyle>
            <a:lvl1pPr>
              <a:defRPr/>
            </a:lvl1pPr>
          </a:lstStyle>
          <a:p>
            <a:pPr>
              <a:defRPr/>
            </a:pPr>
            <a:endParaRPr lang="pl-PL"/>
          </a:p>
        </p:txBody>
      </p:sp>
      <p:sp>
        <p:nvSpPr>
          <p:cNvPr id="6" name="Rectangle 7">
            <a:extLst>
              <a:ext uri="{FF2B5EF4-FFF2-40B4-BE49-F238E27FC236}">
                <a16:creationId xmlns:a16="http://schemas.microsoft.com/office/drawing/2014/main" id="{D74EBFAA-44C5-4F97-AECD-9927DE867D39}"/>
              </a:ext>
            </a:extLst>
          </p:cNvPr>
          <p:cNvSpPr>
            <a:spLocks noGrp="1" noChangeArrowheads="1"/>
          </p:cNvSpPr>
          <p:nvPr>
            <p:ph type="ftr" sz="quarter" idx="11"/>
          </p:nvPr>
        </p:nvSpPr>
        <p:spPr>
          <a:ln/>
        </p:spPr>
        <p:txBody>
          <a:bodyPr/>
          <a:lstStyle>
            <a:lvl1pPr>
              <a:defRPr/>
            </a:lvl1pPr>
          </a:lstStyle>
          <a:p>
            <a:pPr>
              <a:defRPr/>
            </a:pPr>
            <a:endParaRPr lang="pl-PL"/>
          </a:p>
        </p:txBody>
      </p:sp>
      <p:sp>
        <p:nvSpPr>
          <p:cNvPr id="7" name="Rectangle 8">
            <a:extLst>
              <a:ext uri="{FF2B5EF4-FFF2-40B4-BE49-F238E27FC236}">
                <a16:creationId xmlns:a16="http://schemas.microsoft.com/office/drawing/2014/main" id="{76C119E7-6DA1-4C04-9079-18F5227B743C}"/>
              </a:ext>
            </a:extLst>
          </p:cNvPr>
          <p:cNvSpPr>
            <a:spLocks noGrp="1" noChangeArrowheads="1"/>
          </p:cNvSpPr>
          <p:nvPr>
            <p:ph type="sldNum" sz="quarter" idx="12"/>
          </p:nvPr>
        </p:nvSpPr>
        <p:spPr>
          <a:ln/>
        </p:spPr>
        <p:txBody>
          <a:bodyPr/>
          <a:lstStyle>
            <a:lvl1pPr>
              <a:defRPr/>
            </a:lvl1pPr>
          </a:lstStyle>
          <a:p>
            <a:fld id="{619DE9FF-E8ED-403A-81CB-88671876D9EB}" type="slidenum">
              <a:rPr lang="pl-PL" altLang="pl-PL"/>
              <a:pPr/>
              <a:t>‹#›</a:t>
            </a:fld>
            <a:endParaRPr lang="pl-PL" altLang="pl-PL"/>
          </a:p>
        </p:txBody>
      </p:sp>
    </p:spTree>
    <p:extLst>
      <p:ext uri="{BB962C8B-B14F-4D97-AF65-F5344CB8AC3E}">
        <p14:creationId xmlns:p14="http://schemas.microsoft.com/office/powerpoint/2010/main" val="2670789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Rectangle 6">
            <a:extLst>
              <a:ext uri="{FF2B5EF4-FFF2-40B4-BE49-F238E27FC236}">
                <a16:creationId xmlns:a16="http://schemas.microsoft.com/office/drawing/2014/main" id="{DBD9D5DB-F463-4064-90F8-AEACBE827144}"/>
              </a:ext>
            </a:extLst>
          </p:cNvPr>
          <p:cNvSpPr>
            <a:spLocks noGrp="1" noChangeArrowheads="1"/>
          </p:cNvSpPr>
          <p:nvPr>
            <p:ph type="dt" sz="half" idx="10"/>
          </p:nvPr>
        </p:nvSpPr>
        <p:spPr>
          <a:ln/>
        </p:spPr>
        <p:txBody>
          <a:bodyPr/>
          <a:lstStyle>
            <a:lvl1pPr>
              <a:defRPr/>
            </a:lvl1pPr>
          </a:lstStyle>
          <a:p>
            <a:pPr>
              <a:defRPr/>
            </a:pPr>
            <a:endParaRPr lang="pl-PL"/>
          </a:p>
        </p:txBody>
      </p:sp>
      <p:sp>
        <p:nvSpPr>
          <p:cNvPr id="8" name="Rectangle 7">
            <a:extLst>
              <a:ext uri="{FF2B5EF4-FFF2-40B4-BE49-F238E27FC236}">
                <a16:creationId xmlns:a16="http://schemas.microsoft.com/office/drawing/2014/main" id="{19B3227E-AA95-4F33-8581-D196CE156DCC}"/>
              </a:ext>
            </a:extLst>
          </p:cNvPr>
          <p:cNvSpPr>
            <a:spLocks noGrp="1" noChangeArrowheads="1"/>
          </p:cNvSpPr>
          <p:nvPr>
            <p:ph type="ftr" sz="quarter" idx="11"/>
          </p:nvPr>
        </p:nvSpPr>
        <p:spPr>
          <a:ln/>
        </p:spPr>
        <p:txBody>
          <a:bodyPr/>
          <a:lstStyle>
            <a:lvl1pPr>
              <a:defRPr/>
            </a:lvl1pPr>
          </a:lstStyle>
          <a:p>
            <a:pPr>
              <a:defRPr/>
            </a:pPr>
            <a:endParaRPr lang="pl-PL"/>
          </a:p>
        </p:txBody>
      </p:sp>
      <p:sp>
        <p:nvSpPr>
          <p:cNvPr id="9" name="Rectangle 8">
            <a:extLst>
              <a:ext uri="{FF2B5EF4-FFF2-40B4-BE49-F238E27FC236}">
                <a16:creationId xmlns:a16="http://schemas.microsoft.com/office/drawing/2014/main" id="{C936E4D7-1293-4459-8DA2-4F59F413FD38}"/>
              </a:ext>
            </a:extLst>
          </p:cNvPr>
          <p:cNvSpPr>
            <a:spLocks noGrp="1" noChangeArrowheads="1"/>
          </p:cNvSpPr>
          <p:nvPr>
            <p:ph type="sldNum" sz="quarter" idx="12"/>
          </p:nvPr>
        </p:nvSpPr>
        <p:spPr>
          <a:ln/>
        </p:spPr>
        <p:txBody>
          <a:bodyPr/>
          <a:lstStyle>
            <a:lvl1pPr>
              <a:defRPr/>
            </a:lvl1pPr>
          </a:lstStyle>
          <a:p>
            <a:fld id="{5DA73CB9-540A-48F6-9BA0-8F61BCB8635B}" type="slidenum">
              <a:rPr lang="pl-PL" altLang="pl-PL"/>
              <a:pPr/>
              <a:t>‹#›</a:t>
            </a:fld>
            <a:endParaRPr lang="pl-PL" altLang="pl-PL"/>
          </a:p>
        </p:txBody>
      </p:sp>
    </p:spTree>
    <p:extLst>
      <p:ext uri="{BB962C8B-B14F-4D97-AF65-F5344CB8AC3E}">
        <p14:creationId xmlns:p14="http://schemas.microsoft.com/office/powerpoint/2010/main" val="3395651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Rectangle 6">
            <a:extLst>
              <a:ext uri="{FF2B5EF4-FFF2-40B4-BE49-F238E27FC236}">
                <a16:creationId xmlns:a16="http://schemas.microsoft.com/office/drawing/2014/main" id="{A681249F-6B06-4D9C-9463-F20058490D6A}"/>
              </a:ext>
            </a:extLst>
          </p:cNvPr>
          <p:cNvSpPr>
            <a:spLocks noGrp="1" noChangeArrowheads="1"/>
          </p:cNvSpPr>
          <p:nvPr>
            <p:ph type="dt" sz="half" idx="10"/>
          </p:nvPr>
        </p:nvSpPr>
        <p:spPr>
          <a:ln/>
        </p:spPr>
        <p:txBody>
          <a:bodyPr/>
          <a:lstStyle>
            <a:lvl1pPr>
              <a:defRPr/>
            </a:lvl1pPr>
          </a:lstStyle>
          <a:p>
            <a:pPr>
              <a:defRPr/>
            </a:pPr>
            <a:endParaRPr lang="pl-PL"/>
          </a:p>
        </p:txBody>
      </p:sp>
      <p:sp>
        <p:nvSpPr>
          <p:cNvPr id="4" name="Rectangle 7">
            <a:extLst>
              <a:ext uri="{FF2B5EF4-FFF2-40B4-BE49-F238E27FC236}">
                <a16:creationId xmlns:a16="http://schemas.microsoft.com/office/drawing/2014/main" id="{4D4AC995-4246-4DF8-8960-DC94A97915FE}"/>
              </a:ext>
            </a:extLst>
          </p:cNvPr>
          <p:cNvSpPr>
            <a:spLocks noGrp="1" noChangeArrowheads="1"/>
          </p:cNvSpPr>
          <p:nvPr>
            <p:ph type="ftr" sz="quarter" idx="11"/>
          </p:nvPr>
        </p:nvSpPr>
        <p:spPr>
          <a:ln/>
        </p:spPr>
        <p:txBody>
          <a:bodyPr/>
          <a:lstStyle>
            <a:lvl1pPr>
              <a:defRPr/>
            </a:lvl1pPr>
          </a:lstStyle>
          <a:p>
            <a:pPr>
              <a:defRPr/>
            </a:pPr>
            <a:endParaRPr lang="pl-PL"/>
          </a:p>
        </p:txBody>
      </p:sp>
      <p:sp>
        <p:nvSpPr>
          <p:cNvPr id="5" name="Rectangle 8">
            <a:extLst>
              <a:ext uri="{FF2B5EF4-FFF2-40B4-BE49-F238E27FC236}">
                <a16:creationId xmlns:a16="http://schemas.microsoft.com/office/drawing/2014/main" id="{DA3274A8-E852-4400-A5ED-A0283D0668CC}"/>
              </a:ext>
            </a:extLst>
          </p:cNvPr>
          <p:cNvSpPr>
            <a:spLocks noGrp="1" noChangeArrowheads="1"/>
          </p:cNvSpPr>
          <p:nvPr>
            <p:ph type="sldNum" sz="quarter" idx="12"/>
          </p:nvPr>
        </p:nvSpPr>
        <p:spPr>
          <a:ln/>
        </p:spPr>
        <p:txBody>
          <a:bodyPr/>
          <a:lstStyle>
            <a:lvl1pPr>
              <a:defRPr/>
            </a:lvl1pPr>
          </a:lstStyle>
          <a:p>
            <a:fld id="{C8565424-E1AC-4958-99B9-3756656ABC69}" type="slidenum">
              <a:rPr lang="pl-PL" altLang="pl-PL"/>
              <a:pPr/>
              <a:t>‹#›</a:t>
            </a:fld>
            <a:endParaRPr lang="pl-PL" altLang="pl-PL"/>
          </a:p>
        </p:txBody>
      </p:sp>
    </p:spTree>
    <p:extLst>
      <p:ext uri="{BB962C8B-B14F-4D97-AF65-F5344CB8AC3E}">
        <p14:creationId xmlns:p14="http://schemas.microsoft.com/office/powerpoint/2010/main" val="1425022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2427540E-D9C9-4DE7-9704-631987ED6BAB}"/>
              </a:ext>
            </a:extLst>
          </p:cNvPr>
          <p:cNvSpPr>
            <a:spLocks noGrp="1" noChangeArrowheads="1"/>
          </p:cNvSpPr>
          <p:nvPr>
            <p:ph type="dt" sz="half" idx="10"/>
          </p:nvPr>
        </p:nvSpPr>
        <p:spPr>
          <a:ln/>
        </p:spPr>
        <p:txBody>
          <a:bodyPr/>
          <a:lstStyle>
            <a:lvl1pPr>
              <a:defRPr/>
            </a:lvl1pPr>
          </a:lstStyle>
          <a:p>
            <a:pPr>
              <a:defRPr/>
            </a:pPr>
            <a:endParaRPr lang="pl-PL"/>
          </a:p>
        </p:txBody>
      </p:sp>
      <p:sp>
        <p:nvSpPr>
          <p:cNvPr id="3" name="Rectangle 7">
            <a:extLst>
              <a:ext uri="{FF2B5EF4-FFF2-40B4-BE49-F238E27FC236}">
                <a16:creationId xmlns:a16="http://schemas.microsoft.com/office/drawing/2014/main" id="{F84E2E0A-3557-4145-999C-4202368BD797}"/>
              </a:ext>
            </a:extLst>
          </p:cNvPr>
          <p:cNvSpPr>
            <a:spLocks noGrp="1" noChangeArrowheads="1"/>
          </p:cNvSpPr>
          <p:nvPr>
            <p:ph type="ftr" sz="quarter" idx="11"/>
          </p:nvPr>
        </p:nvSpPr>
        <p:spPr>
          <a:ln/>
        </p:spPr>
        <p:txBody>
          <a:bodyPr/>
          <a:lstStyle>
            <a:lvl1pPr>
              <a:defRPr/>
            </a:lvl1pPr>
          </a:lstStyle>
          <a:p>
            <a:pPr>
              <a:defRPr/>
            </a:pPr>
            <a:endParaRPr lang="pl-PL"/>
          </a:p>
        </p:txBody>
      </p:sp>
      <p:sp>
        <p:nvSpPr>
          <p:cNvPr id="4" name="Rectangle 8">
            <a:extLst>
              <a:ext uri="{FF2B5EF4-FFF2-40B4-BE49-F238E27FC236}">
                <a16:creationId xmlns:a16="http://schemas.microsoft.com/office/drawing/2014/main" id="{01669C62-9F90-42B5-AC51-D633B29CE0D3}"/>
              </a:ext>
            </a:extLst>
          </p:cNvPr>
          <p:cNvSpPr>
            <a:spLocks noGrp="1" noChangeArrowheads="1"/>
          </p:cNvSpPr>
          <p:nvPr>
            <p:ph type="sldNum" sz="quarter" idx="12"/>
          </p:nvPr>
        </p:nvSpPr>
        <p:spPr>
          <a:ln/>
        </p:spPr>
        <p:txBody>
          <a:bodyPr/>
          <a:lstStyle>
            <a:lvl1pPr>
              <a:defRPr/>
            </a:lvl1pPr>
          </a:lstStyle>
          <a:p>
            <a:fld id="{F69027D0-5C0F-468F-94F5-946989BE7A81}" type="slidenum">
              <a:rPr lang="pl-PL" altLang="pl-PL"/>
              <a:pPr/>
              <a:t>‹#›</a:t>
            </a:fld>
            <a:endParaRPr lang="pl-PL" altLang="pl-PL"/>
          </a:p>
        </p:txBody>
      </p:sp>
    </p:spTree>
    <p:extLst>
      <p:ext uri="{BB962C8B-B14F-4D97-AF65-F5344CB8AC3E}">
        <p14:creationId xmlns:p14="http://schemas.microsoft.com/office/powerpoint/2010/main" val="2235229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6">
            <a:extLst>
              <a:ext uri="{FF2B5EF4-FFF2-40B4-BE49-F238E27FC236}">
                <a16:creationId xmlns:a16="http://schemas.microsoft.com/office/drawing/2014/main" id="{C799A31B-6FA0-41B5-A9C4-B406582A62F3}"/>
              </a:ext>
            </a:extLst>
          </p:cNvPr>
          <p:cNvSpPr>
            <a:spLocks noGrp="1" noChangeArrowheads="1"/>
          </p:cNvSpPr>
          <p:nvPr>
            <p:ph type="dt" sz="half" idx="10"/>
          </p:nvPr>
        </p:nvSpPr>
        <p:spPr>
          <a:ln/>
        </p:spPr>
        <p:txBody>
          <a:bodyPr/>
          <a:lstStyle>
            <a:lvl1pPr>
              <a:defRPr/>
            </a:lvl1pPr>
          </a:lstStyle>
          <a:p>
            <a:pPr>
              <a:defRPr/>
            </a:pPr>
            <a:endParaRPr lang="pl-PL"/>
          </a:p>
        </p:txBody>
      </p:sp>
      <p:sp>
        <p:nvSpPr>
          <p:cNvPr id="6" name="Rectangle 7">
            <a:extLst>
              <a:ext uri="{FF2B5EF4-FFF2-40B4-BE49-F238E27FC236}">
                <a16:creationId xmlns:a16="http://schemas.microsoft.com/office/drawing/2014/main" id="{7DFA9615-9259-46D0-98EB-A882FF2E482B}"/>
              </a:ext>
            </a:extLst>
          </p:cNvPr>
          <p:cNvSpPr>
            <a:spLocks noGrp="1" noChangeArrowheads="1"/>
          </p:cNvSpPr>
          <p:nvPr>
            <p:ph type="ftr" sz="quarter" idx="11"/>
          </p:nvPr>
        </p:nvSpPr>
        <p:spPr>
          <a:ln/>
        </p:spPr>
        <p:txBody>
          <a:bodyPr/>
          <a:lstStyle>
            <a:lvl1pPr>
              <a:defRPr/>
            </a:lvl1pPr>
          </a:lstStyle>
          <a:p>
            <a:pPr>
              <a:defRPr/>
            </a:pPr>
            <a:endParaRPr lang="pl-PL"/>
          </a:p>
        </p:txBody>
      </p:sp>
      <p:sp>
        <p:nvSpPr>
          <p:cNvPr id="7" name="Rectangle 8">
            <a:extLst>
              <a:ext uri="{FF2B5EF4-FFF2-40B4-BE49-F238E27FC236}">
                <a16:creationId xmlns:a16="http://schemas.microsoft.com/office/drawing/2014/main" id="{45FD4BE8-66D4-44D4-BE60-B3F1F9D1C7BA}"/>
              </a:ext>
            </a:extLst>
          </p:cNvPr>
          <p:cNvSpPr>
            <a:spLocks noGrp="1" noChangeArrowheads="1"/>
          </p:cNvSpPr>
          <p:nvPr>
            <p:ph type="sldNum" sz="quarter" idx="12"/>
          </p:nvPr>
        </p:nvSpPr>
        <p:spPr>
          <a:ln/>
        </p:spPr>
        <p:txBody>
          <a:bodyPr/>
          <a:lstStyle>
            <a:lvl1pPr>
              <a:defRPr/>
            </a:lvl1pPr>
          </a:lstStyle>
          <a:p>
            <a:fld id="{68364CA5-6551-493F-A600-6203A27054E6}" type="slidenum">
              <a:rPr lang="pl-PL" altLang="pl-PL"/>
              <a:pPr/>
              <a:t>‹#›</a:t>
            </a:fld>
            <a:endParaRPr lang="pl-PL" altLang="pl-PL"/>
          </a:p>
        </p:txBody>
      </p:sp>
    </p:spTree>
    <p:extLst>
      <p:ext uri="{BB962C8B-B14F-4D97-AF65-F5344CB8AC3E}">
        <p14:creationId xmlns:p14="http://schemas.microsoft.com/office/powerpoint/2010/main" val="3776121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6">
            <a:extLst>
              <a:ext uri="{FF2B5EF4-FFF2-40B4-BE49-F238E27FC236}">
                <a16:creationId xmlns:a16="http://schemas.microsoft.com/office/drawing/2014/main" id="{2B971533-7EF2-4740-A96A-7976630997AB}"/>
              </a:ext>
            </a:extLst>
          </p:cNvPr>
          <p:cNvSpPr>
            <a:spLocks noGrp="1" noChangeArrowheads="1"/>
          </p:cNvSpPr>
          <p:nvPr>
            <p:ph type="dt" sz="half" idx="10"/>
          </p:nvPr>
        </p:nvSpPr>
        <p:spPr>
          <a:ln/>
        </p:spPr>
        <p:txBody>
          <a:bodyPr/>
          <a:lstStyle>
            <a:lvl1pPr>
              <a:defRPr/>
            </a:lvl1pPr>
          </a:lstStyle>
          <a:p>
            <a:pPr>
              <a:defRPr/>
            </a:pPr>
            <a:endParaRPr lang="pl-PL"/>
          </a:p>
        </p:txBody>
      </p:sp>
      <p:sp>
        <p:nvSpPr>
          <p:cNvPr id="6" name="Rectangle 7">
            <a:extLst>
              <a:ext uri="{FF2B5EF4-FFF2-40B4-BE49-F238E27FC236}">
                <a16:creationId xmlns:a16="http://schemas.microsoft.com/office/drawing/2014/main" id="{B4D22948-609C-449F-9C57-03A9853F0BB0}"/>
              </a:ext>
            </a:extLst>
          </p:cNvPr>
          <p:cNvSpPr>
            <a:spLocks noGrp="1" noChangeArrowheads="1"/>
          </p:cNvSpPr>
          <p:nvPr>
            <p:ph type="ftr" sz="quarter" idx="11"/>
          </p:nvPr>
        </p:nvSpPr>
        <p:spPr>
          <a:ln/>
        </p:spPr>
        <p:txBody>
          <a:bodyPr/>
          <a:lstStyle>
            <a:lvl1pPr>
              <a:defRPr/>
            </a:lvl1pPr>
          </a:lstStyle>
          <a:p>
            <a:pPr>
              <a:defRPr/>
            </a:pPr>
            <a:endParaRPr lang="pl-PL"/>
          </a:p>
        </p:txBody>
      </p:sp>
      <p:sp>
        <p:nvSpPr>
          <p:cNvPr id="7" name="Rectangle 8">
            <a:extLst>
              <a:ext uri="{FF2B5EF4-FFF2-40B4-BE49-F238E27FC236}">
                <a16:creationId xmlns:a16="http://schemas.microsoft.com/office/drawing/2014/main" id="{32C2A56F-68AA-4CE3-B6B7-47B973447016}"/>
              </a:ext>
            </a:extLst>
          </p:cNvPr>
          <p:cNvSpPr>
            <a:spLocks noGrp="1" noChangeArrowheads="1"/>
          </p:cNvSpPr>
          <p:nvPr>
            <p:ph type="sldNum" sz="quarter" idx="12"/>
          </p:nvPr>
        </p:nvSpPr>
        <p:spPr>
          <a:ln/>
        </p:spPr>
        <p:txBody>
          <a:bodyPr/>
          <a:lstStyle>
            <a:lvl1pPr>
              <a:defRPr/>
            </a:lvl1pPr>
          </a:lstStyle>
          <a:p>
            <a:fld id="{AC677471-DD28-4A32-8BFA-8D286D1FBF1D}" type="slidenum">
              <a:rPr lang="pl-PL" altLang="pl-PL"/>
              <a:pPr/>
              <a:t>‹#›</a:t>
            </a:fld>
            <a:endParaRPr lang="pl-PL" altLang="pl-PL"/>
          </a:p>
        </p:txBody>
      </p:sp>
    </p:spTree>
    <p:extLst>
      <p:ext uri="{BB962C8B-B14F-4D97-AF65-F5344CB8AC3E}">
        <p14:creationId xmlns:p14="http://schemas.microsoft.com/office/powerpoint/2010/main" val="2739638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5DE71644-EDAB-41ED-8CE9-9E5282D1007D}"/>
              </a:ext>
            </a:extLst>
          </p:cNvPr>
          <p:cNvSpPr>
            <a:spLocks noChangeArrowheads="1"/>
          </p:cNvSpPr>
          <p:nvPr/>
        </p:nvSpPr>
        <p:spPr bwMode="auto">
          <a:xfrm>
            <a:off x="0" y="1377950"/>
            <a:ext cx="2133600" cy="101600"/>
          </a:xfrm>
          <a:prstGeom prst="rect">
            <a:avLst/>
          </a:prstGeom>
          <a:solidFill>
            <a:schemeClr val="accent2"/>
          </a:solidFill>
          <a:ln w="9525">
            <a:noFill/>
            <a:miter lim="800000"/>
            <a:headEnd/>
            <a:tailEnd/>
          </a:ln>
          <a:effectLst/>
        </p:spPr>
        <p:txBody>
          <a:bodyPr wrap="none" anchor="ctr"/>
          <a:lstStyle/>
          <a:p>
            <a:pPr algn="ctr">
              <a:defRPr/>
            </a:pPr>
            <a:endParaRPr lang="pl-PL" sz="2400">
              <a:latin typeface="Times New Roman" pitchFamily="18" charset="0"/>
              <a:cs typeface="Arial" charset="0"/>
            </a:endParaRPr>
          </a:p>
        </p:txBody>
      </p:sp>
      <p:sp>
        <p:nvSpPr>
          <p:cNvPr id="31747" name="Rectangle 3">
            <a:extLst>
              <a:ext uri="{FF2B5EF4-FFF2-40B4-BE49-F238E27FC236}">
                <a16:creationId xmlns:a16="http://schemas.microsoft.com/office/drawing/2014/main" id="{6AC086E0-45F5-4335-99E4-382D2D490C04}"/>
              </a:ext>
            </a:extLst>
          </p:cNvPr>
          <p:cNvSpPr>
            <a:spLocks noChangeArrowheads="1"/>
          </p:cNvSpPr>
          <p:nvPr/>
        </p:nvSpPr>
        <p:spPr bwMode="auto">
          <a:xfrm>
            <a:off x="1447800" y="1377950"/>
            <a:ext cx="7239000" cy="101600"/>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lang="pl-PL" sz="2400">
              <a:latin typeface="Times New Roman" pitchFamily="18" charset="0"/>
              <a:cs typeface="Arial" charset="0"/>
            </a:endParaRPr>
          </a:p>
        </p:txBody>
      </p:sp>
      <p:sp>
        <p:nvSpPr>
          <p:cNvPr id="1028" name="Rectangle 4">
            <a:extLst>
              <a:ext uri="{FF2B5EF4-FFF2-40B4-BE49-F238E27FC236}">
                <a16:creationId xmlns:a16="http://schemas.microsoft.com/office/drawing/2014/main" id="{B3399CB4-AD7C-4141-8429-A7CEB91AD9D1}"/>
              </a:ext>
            </a:extLst>
          </p:cNvPr>
          <p:cNvSpPr>
            <a:spLocks noGrp="1" noChangeArrowheads="1"/>
          </p:cNvSpPr>
          <p:nvPr>
            <p:ph type="title"/>
          </p:nvPr>
        </p:nvSpPr>
        <p:spPr bwMode="auto">
          <a:xfrm>
            <a:off x="931863" y="96838"/>
            <a:ext cx="7158037"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pl-PL" altLang="pl-PL"/>
              <a:t>Kliknij, aby edytować styl wzorca tytułu</a:t>
            </a:r>
          </a:p>
        </p:txBody>
      </p:sp>
      <p:sp>
        <p:nvSpPr>
          <p:cNvPr id="1029" name="Rectangle 5">
            <a:extLst>
              <a:ext uri="{FF2B5EF4-FFF2-40B4-BE49-F238E27FC236}">
                <a16:creationId xmlns:a16="http://schemas.microsoft.com/office/drawing/2014/main" id="{277819E6-DF57-4EF4-900D-79881965904B}"/>
              </a:ext>
            </a:extLst>
          </p:cNvPr>
          <p:cNvSpPr>
            <a:spLocks noGrp="1" noChangeArrowheads="1"/>
          </p:cNvSpPr>
          <p:nvPr>
            <p:ph type="body" idx="1"/>
          </p:nvPr>
        </p:nvSpPr>
        <p:spPr bwMode="auto">
          <a:xfrm>
            <a:off x="949325" y="1981200"/>
            <a:ext cx="76612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31750" name="Rectangle 6">
            <a:extLst>
              <a:ext uri="{FF2B5EF4-FFF2-40B4-BE49-F238E27FC236}">
                <a16:creationId xmlns:a16="http://schemas.microsoft.com/office/drawing/2014/main" id="{15BD3E04-8196-46C8-AFB4-202FFA71E618}"/>
              </a:ext>
            </a:extLst>
          </p:cNvPr>
          <p:cNvSpPr>
            <a:spLocks noGrp="1" noChangeArrowheads="1"/>
          </p:cNvSpPr>
          <p:nvPr>
            <p:ph type="dt" sz="half" idx="2"/>
          </p:nvPr>
        </p:nvSpPr>
        <p:spPr bwMode="auto">
          <a:xfrm>
            <a:off x="94615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mn-lt"/>
                <a:cs typeface="Arial" charset="0"/>
              </a:defRPr>
            </a:lvl1pPr>
          </a:lstStyle>
          <a:p>
            <a:pPr>
              <a:defRPr/>
            </a:pPr>
            <a:endParaRPr lang="pl-PL"/>
          </a:p>
        </p:txBody>
      </p:sp>
      <p:sp>
        <p:nvSpPr>
          <p:cNvPr id="31751" name="Rectangle 7">
            <a:extLst>
              <a:ext uri="{FF2B5EF4-FFF2-40B4-BE49-F238E27FC236}">
                <a16:creationId xmlns:a16="http://schemas.microsoft.com/office/drawing/2014/main" id="{73C1DC99-A5C6-400D-B0B9-E08C2C3089E3}"/>
              </a:ext>
            </a:extLst>
          </p:cNvPr>
          <p:cNvSpPr>
            <a:spLocks noGrp="1" noChangeArrowheads="1"/>
          </p:cNvSpPr>
          <p:nvPr>
            <p:ph type="ftr" sz="quarter" idx="3"/>
          </p:nvPr>
        </p:nvSpPr>
        <p:spPr bwMode="auto">
          <a:xfrm>
            <a:off x="33528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mn-lt"/>
                <a:cs typeface="Arial" charset="0"/>
              </a:defRPr>
            </a:lvl1pPr>
          </a:lstStyle>
          <a:p>
            <a:pPr>
              <a:defRPr/>
            </a:pPr>
            <a:endParaRPr lang="pl-PL"/>
          </a:p>
        </p:txBody>
      </p:sp>
      <p:sp>
        <p:nvSpPr>
          <p:cNvPr id="31752" name="Rectangle 8">
            <a:extLst>
              <a:ext uri="{FF2B5EF4-FFF2-40B4-BE49-F238E27FC236}">
                <a16:creationId xmlns:a16="http://schemas.microsoft.com/office/drawing/2014/main" id="{4CA6D99C-6041-413A-9FD2-23A1D16D3497}"/>
              </a:ext>
            </a:extLst>
          </p:cNvPr>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Arial" panose="020B0604020202020204" pitchFamily="34" charset="0"/>
              </a:defRPr>
            </a:lvl1pPr>
          </a:lstStyle>
          <a:p>
            <a:fld id="{741DE249-21AD-4BD5-B84E-27F7B7FB0A0A}" type="slidenum">
              <a:rPr lang="pl-PL" altLang="pl-PL"/>
              <a:pPr/>
              <a:t>‹#›</a:t>
            </a:fld>
            <a:endParaRPr lang="pl-PL" altLang="pl-PL"/>
          </a:p>
        </p:txBody>
      </p:sp>
      <p:sp>
        <p:nvSpPr>
          <p:cNvPr id="31753" name="Freeform 9">
            <a:extLst>
              <a:ext uri="{FF2B5EF4-FFF2-40B4-BE49-F238E27FC236}">
                <a16:creationId xmlns:a16="http://schemas.microsoft.com/office/drawing/2014/main" id="{83FED05C-8440-48D2-8D07-B1E4F4594DC9}"/>
              </a:ext>
            </a:extLst>
          </p:cNvPr>
          <p:cNvSpPr>
            <a:spLocks noChangeArrowheads="1"/>
          </p:cNvSpPr>
          <p:nvPr/>
        </p:nvSpPr>
        <p:spPr bwMode="auto">
          <a:xfrm>
            <a:off x="838200" y="561975"/>
            <a:ext cx="152400" cy="1066800"/>
          </a:xfrm>
          <a:custGeom>
            <a:avLst/>
            <a:gdLst/>
            <a:ahLst/>
            <a:cxnLst>
              <a:cxn ang="0">
                <a:pos x="1000" y="1000"/>
              </a:cxn>
              <a:cxn ang="0">
                <a:pos x="0" y="1000"/>
              </a:cxn>
              <a:cxn ang="0">
                <a:pos x="0" y="0"/>
              </a:cxn>
              <a:cxn ang="0">
                <a:pos x="1000" y="0"/>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p:spPr>
        <p:txBody>
          <a:bodyPr/>
          <a:lstStyle/>
          <a:p>
            <a:pPr>
              <a:defRPr/>
            </a:pPr>
            <a:endParaRPr lang="pl-PL">
              <a:cs typeface="Arial" charset="0"/>
            </a:endParaRPr>
          </a:p>
        </p:txBody>
      </p:sp>
      <p:sp>
        <p:nvSpPr>
          <p:cNvPr id="31754" name="Freeform 10">
            <a:extLst>
              <a:ext uri="{FF2B5EF4-FFF2-40B4-BE49-F238E27FC236}">
                <a16:creationId xmlns:a16="http://schemas.microsoft.com/office/drawing/2014/main" id="{D7A73E8B-3C0B-4275-9DFE-DEBF4018316E}"/>
              </a:ext>
            </a:extLst>
          </p:cNvPr>
          <p:cNvSpPr>
            <a:spLocks noChangeArrowheads="1"/>
          </p:cNvSpPr>
          <p:nvPr/>
        </p:nvSpPr>
        <p:spPr bwMode="auto">
          <a:xfrm>
            <a:off x="8262938" y="269875"/>
            <a:ext cx="152400" cy="1073150"/>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p:spPr>
        <p:txBody>
          <a:bodyPr/>
          <a:lstStyle/>
          <a:p>
            <a:pPr>
              <a:defRPr/>
            </a:pPr>
            <a:endParaRPr lang="pl-PL">
              <a:cs typeface="Arial" charset="0"/>
            </a:endParaRPr>
          </a:p>
        </p:txBody>
      </p:sp>
    </p:spTree>
  </p:cSld>
  <p:clrMap bg1="lt1" tx1="dk1" bg2="lt2" tx2="dk2" accent1="accent1" accent2="accent2" accent3="accent3" accent4="accent4" accent5="accent5" accent6="accent6" hlink="hlink" folHlink="folHlink"/>
  <p:sldLayoutIdLst>
    <p:sldLayoutId id="2147483768"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cs typeface="Arial" charset="0"/>
        </a:defRPr>
      </a:lvl2pPr>
      <a:lvl3pPr algn="l" rtl="0" eaLnBrk="0" fontAlgn="base" hangingPunct="0">
        <a:spcBef>
          <a:spcPct val="0"/>
        </a:spcBef>
        <a:spcAft>
          <a:spcPct val="0"/>
        </a:spcAft>
        <a:defRPr sz="4000">
          <a:solidFill>
            <a:schemeClr val="tx2"/>
          </a:solidFill>
          <a:latin typeface="Arial" charset="0"/>
          <a:cs typeface="Arial" charset="0"/>
        </a:defRPr>
      </a:lvl3pPr>
      <a:lvl4pPr algn="l" rtl="0" eaLnBrk="0" fontAlgn="base" hangingPunct="0">
        <a:spcBef>
          <a:spcPct val="0"/>
        </a:spcBef>
        <a:spcAft>
          <a:spcPct val="0"/>
        </a:spcAft>
        <a:defRPr sz="4000">
          <a:solidFill>
            <a:schemeClr val="tx2"/>
          </a:solidFill>
          <a:latin typeface="Arial" charset="0"/>
          <a:cs typeface="Arial" charset="0"/>
        </a:defRPr>
      </a:lvl4pPr>
      <a:lvl5pPr algn="l" rtl="0" eaLnBrk="0" fontAlgn="base" hangingPunct="0">
        <a:spcBef>
          <a:spcPct val="0"/>
        </a:spcBef>
        <a:spcAft>
          <a:spcPct val="0"/>
        </a:spcAft>
        <a:defRPr sz="4000">
          <a:solidFill>
            <a:schemeClr val="tx2"/>
          </a:solidFill>
          <a:latin typeface="Arial" charset="0"/>
          <a:cs typeface="Arial" charset="0"/>
        </a:defRPr>
      </a:lvl5pPr>
      <a:lvl6pPr marL="457200" algn="l" rtl="0" fontAlgn="base">
        <a:spcBef>
          <a:spcPct val="0"/>
        </a:spcBef>
        <a:spcAft>
          <a:spcPct val="0"/>
        </a:spcAft>
        <a:defRPr sz="4000">
          <a:solidFill>
            <a:schemeClr val="tx2"/>
          </a:solidFill>
          <a:latin typeface="Arial" charset="0"/>
          <a:cs typeface="Arial" charset="0"/>
        </a:defRPr>
      </a:lvl6pPr>
      <a:lvl7pPr marL="914400" algn="l" rtl="0" fontAlgn="base">
        <a:spcBef>
          <a:spcPct val="0"/>
        </a:spcBef>
        <a:spcAft>
          <a:spcPct val="0"/>
        </a:spcAft>
        <a:defRPr sz="4000">
          <a:solidFill>
            <a:schemeClr val="tx2"/>
          </a:solidFill>
          <a:latin typeface="Arial" charset="0"/>
          <a:cs typeface="Arial" charset="0"/>
        </a:defRPr>
      </a:lvl7pPr>
      <a:lvl8pPr marL="1371600" algn="l" rtl="0" fontAlgn="base">
        <a:spcBef>
          <a:spcPct val="0"/>
        </a:spcBef>
        <a:spcAft>
          <a:spcPct val="0"/>
        </a:spcAft>
        <a:defRPr sz="4000">
          <a:solidFill>
            <a:schemeClr val="tx2"/>
          </a:solidFill>
          <a:latin typeface="Arial" charset="0"/>
          <a:cs typeface="Arial" charset="0"/>
        </a:defRPr>
      </a:lvl8pPr>
      <a:lvl9pPr marL="1828800" algn="l" rtl="0" fontAlgn="base">
        <a:spcBef>
          <a:spcPct val="0"/>
        </a:spcBef>
        <a:spcAft>
          <a:spcPct val="0"/>
        </a:spcAft>
        <a:defRPr sz="4000">
          <a:solidFill>
            <a:schemeClr val="tx2"/>
          </a:solidFill>
          <a:latin typeface="Arial" charset="0"/>
          <a:cs typeface="Arial" charset="0"/>
        </a:defRPr>
      </a:lvl9pPr>
    </p:titleStyle>
    <p:bodyStyle>
      <a:lvl1pPr marL="447675" indent="-447675" algn="l" rtl="0" eaLnBrk="0" fontAlgn="base" hangingPunct="0">
        <a:spcBef>
          <a:spcPct val="20000"/>
        </a:spcBef>
        <a:spcAft>
          <a:spcPct val="0"/>
        </a:spcAft>
        <a:buClr>
          <a:schemeClr val="accent1"/>
        </a:buClr>
        <a:buSzPct val="70000"/>
        <a:buFont typeface="Wingdings" panose="05000000000000000000" pitchFamily="2" charset="2"/>
        <a:buChar char="n"/>
        <a:defRPr sz="3200">
          <a:solidFill>
            <a:schemeClr val="tx1"/>
          </a:solidFill>
          <a:latin typeface="+mn-lt"/>
          <a:ea typeface="+mn-ea"/>
          <a:cs typeface="+mn-cs"/>
        </a:defRPr>
      </a:lvl1pPr>
      <a:lvl2pPr marL="889000" indent="-439738" algn="l" rtl="0" eaLnBrk="0" fontAlgn="base" hangingPunct="0">
        <a:spcBef>
          <a:spcPct val="20000"/>
        </a:spcBef>
        <a:spcAft>
          <a:spcPct val="0"/>
        </a:spcAft>
        <a:buClr>
          <a:schemeClr val="hlink"/>
        </a:buClr>
        <a:buSzPct val="65000"/>
        <a:buFont typeface="Wingdings" panose="05000000000000000000" pitchFamily="2" charset="2"/>
        <a:buChar char="¡"/>
        <a:defRPr sz="2800">
          <a:solidFill>
            <a:schemeClr val="tx1"/>
          </a:solidFill>
          <a:latin typeface="+mn-lt"/>
          <a:cs typeface="+mn-cs"/>
        </a:defRPr>
      </a:lvl2pPr>
      <a:lvl3pPr marL="1293813" indent="-403225" algn="l" rtl="0" eaLnBrk="0" fontAlgn="base" hangingPunct="0">
        <a:spcBef>
          <a:spcPct val="20000"/>
        </a:spcBef>
        <a:spcAft>
          <a:spcPct val="0"/>
        </a:spcAft>
        <a:buClr>
          <a:schemeClr val="accent1"/>
        </a:buClr>
        <a:buSzPct val="70000"/>
        <a:buFont typeface="Wingdings" panose="05000000000000000000" pitchFamily="2" charset="2"/>
        <a:buChar char="n"/>
        <a:defRPr sz="2400">
          <a:solidFill>
            <a:schemeClr val="tx1"/>
          </a:solidFill>
          <a:latin typeface="+mn-lt"/>
          <a:cs typeface="+mn-cs"/>
        </a:defRPr>
      </a:lvl3pPr>
      <a:lvl4pPr marL="1681163" indent="-385763" algn="l" rtl="0" eaLnBrk="0" fontAlgn="base" hangingPunct="0">
        <a:spcBef>
          <a:spcPct val="20000"/>
        </a:spcBef>
        <a:spcAft>
          <a:spcPct val="0"/>
        </a:spcAft>
        <a:buClr>
          <a:schemeClr val="hlink"/>
        </a:buClr>
        <a:buSzPct val="75000"/>
        <a:buFont typeface="Wingdings" panose="05000000000000000000" pitchFamily="2" charset="2"/>
        <a:buChar char="¡"/>
        <a:defRPr sz="2000">
          <a:solidFill>
            <a:schemeClr val="tx1"/>
          </a:solidFill>
          <a:latin typeface="+mn-lt"/>
          <a:cs typeface="+mn-cs"/>
        </a:defRPr>
      </a:lvl4pPr>
      <a:lvl5pPr marL="2070100" indent="-387350" algn="l" rtl="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mn-lt"/>
          <a:cs typeface="+mn-cs"/>
        </a:defRPr>
      </a:lvl5pPr>
      <a:lvl6pPr marL="25273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cs typeface="+mn-cs"/>
        </a:defRPr>
      </a:lvl6pPr>
      <a:lvl7pPr marL="29845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cs typeface="+mn-cs"/>
        </a:defRPr>
      </a:lvl7pPr>
      <a:lvl8pPr marL="34417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cs typeface="+mn-cs"/>
        </a:defRPr>
      </a:lvl8pPr>
      <a:lvl9pPr marL="38989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franciszekbunsch-wystawy.pl/index.php/franciszek-bunsch"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a:extLst>
              <a:ext uri="{FF2B5EF4-FFF2-40B4-BE49-F238E27FC236}">
                <a16:creationId xmlns:a16="http://schemas.microsoft.com/office/drawing/2014/main" id="{35E7B272-B2A5-44B7-95BB-2FABEA6716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562100"/>
            <a:ext cx="3452813"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5">
            <a:extLst>
              <a:ext uri="{FF2B5EF4-FFF2-40B4-BE49-F238E27FC236}">
                <a16:creationId xmlns:a16="http://schemas.microsoft.com/office/drawing/2014/main" id="{F19EC633-C79F-4F77-98F6-7B7DC2527B05}"/>
              </a:ext>
            </a:extLst>
          </p:cNvPr>
          <p:cNvSpPr txBox="1">
            <a:spLocks noChangeArrowheads="1"/>
          </p:cNvSpPr>
          <p:nvPr/>
        </p:nvSpPr>
        <p:spPr bwMode="auto">
          <a:xfrm>
            <a:off x="990600" y="688975"/>
            <a:ext cx="4727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900">
                <a:solidFill>
                  <a:schemeClr val="tx1"/>
                </a:solidFill>
                <a:latin typeface="Georgia" panose="02040502050405020303" pitchFamily="18" charset="0"/>
                <a:cs typeface="Arial" panose="020B0604020202020204" pitchFamily="34" charset="0"/>
              </a:defRPr>
            </a:lvl1pPr>
            <a:lvl2pPr marL="742950" indent="-285750" eaLnBrk="0" hangingPunct="0">
              <a:defRPr sz="1900">
                <a:solidFill>
                  <a:schemeClr val="tx1"/>
                </a:solidFill>
                <a:latin typeface="Georgia" panose="02040502050405020303" pitchFamily="18" charset="0"/>
                <a:cs typeface="Arial" panose="020B0604020202020204" pitchFamily="34" charset="0"/>
              </a:defRPr>
            </a:lvl2pPr>
            <a:lvl3pPr marL="1143000" indent="-228600" eaLnBrk="0" hangingPunct="0">
              <a:defRPr sz="1900">
                <a:solidFill>
                  <a:schemeClr val="tx1"/>
                </a:solidFill>
                <a:latin typeface="Georgia" panose="02040502050405020303" pitchFamily="18" charset="0"/>
                <a:cs typeface="Arial" panose="020B0604020202020204" pitchFamily="34" charset="0"/>
              </a:defRPr>
            </a:lvl3pPr>
            <a:lvl4pPr marL="1600200" indent="-228600" eaLnBrk="0" hangingPunct="0">
              <a:defRPr sz="1900">
                <a:solidFill>
                  <a:schemeClr val="tx1"/>
                </a:solidFill>
                <a:latin typeface="Georgia" panose="02040502050405020303" pitchFamily="18" charset="0"/>
                <a:cs typeface="Arial" panose="020B0604020202020204" pitchFamily="34" charset="0"/>
              </a:defRPr>
            </a:lvl4pPr>
            <a:lvl5pPr marL="2057400" indent="-228600" eaLnBrk="0" hangingPunct="0">
              <a:defRPr sz="1900">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9pPr>
          </a:lstStyle>
          <a:p>
            <a:pPr eaLnBrk="1" hangingPunct="1"/>
            <a:r>
              <a:rPr lang="pl-PL" altLang="pl-PL" sz="2400" b="1"/>
              <a:t>Franciszek Bunsch - Powroty</a:t>
            </a:r>
          </a:p>
        </p:txBody>
      </p:sp>
      <p:sp>
        <p:nvSpPr>
          <p:cNvPr id="3076" name="Text Box 6">
            <a:extLst>
              <a:ext uri="{FF2B5EF4-FFF2-40B4-BE49-F238E27FC236}">
                <a16:creationId xmlns:a16="http://schemas.microsoft.com/office/drawing/2014/main" id="{391501EA-B331-4141-AAC8-8BC99ADF2D33}"/>
              </a:ext>
            </a:extLst>
          </p:cNvPr>
          <p:cNvSpPr txBox="1">
            <a:spLocks noChangeArrowheads="1"/>
          </p:cNvSpPr>
          <p:nvPr/>
        </p:nvSpPr>
        <p:spPr bwMode="auto">
          <a:xfrm>
            <a:off x="152400" y="1752600"/>
            <a:ext cx="518160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900">
                <a:solidFill>
                  <a:schemeClr val="tx1"/>
                </a:solidFill>
                <a:latin typeface="Georgia" panose="02040502050405020303" pitchFamily="18" charset="0"/>
                <a:cs typeface="Arial" panose="020B0604020202020204" pitchFamily="34" charset="0"/>
              </a:defRPr>
            </a:lvl1pPr>
            <a:lvl2pPr marL="742950" indent="-285750" eaLnBrk="0" hangingPunct="0">
              <a:defRPr sz="1900">
                <a:solidFill>
                  <a:schemeClr val="tx1"/>
                </a:solidFill>
                <a:latin typeface="Georgia" panose="02040502050405020303" pitchFamily="18" charset="0"/>
                <a:cs typeface="Arial" panose="020B0604020202020204" pitchFamily="34" charset="0"/>
              </a:defRPr>
            </a:lvl2pPr>
            <a:lvl3pPr marL="1143000" indent="-228600" eaLnBrk="0" hangingPunct="0">
              <a:defRPr sz="1900">
                <a:solidFill>
                  <a:schemeClr val="tx1"/>
                </a:solidFill>
                <a:latin typeface="Georgia" panose="02040502050405020303" pitchFamily="18" charset="0"/>
                <a:cs typeface="Arial" panose="020B0604020202020204" pitchFamily="34" charset="0"/>
              </a:defRPr>
            </a:lvl3pPr>
            <a:lvl4pPr marL="1600200" indent="-228600" eaLnBrk="0" hangingPunct="0">
              <a:defRPr sz="1900">
                <a:solidFill>
                  <a:schemeClr val="tx1"/>
                </a:solidFill>
                <a:latin typeface="Georgia" panose="02040502050405020303" pitchFamily="18" charset="0"/>
                <a:cs typeface="Arial" panose="020B0604020202020204" pitchFamily="34" charset="0"/>
              </a:defRPr>
            </a:lvl4pPr>
            <a:lvl5pPr marL="2057400" indent="-228600" eaLnBrk="0" hangingPunct="0">
              <a:defRPr sz="1900">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9pPr>
          </a:lstStyle>
          <a:p>
            <a:pPr algn="r" eaLnBrk="1" hangingPunct="1">
              <a:spcBef>
                <a:spcPct val="50000"/>
              </a:spcBef>
            </a:pPr>
            <a:r>
              <a:rPr lang="pl-PL" altLang="pl-PL" sz="1600"/>
              <a:t>Bunsch nie należy w Bielsku-Białej do nieznajomo brzmiących nazwisk, ale artysta o imieniu Franciszek, który u stóp Szyndzielni spędził 13 lat, nie jest tu dostatecznie rozpoznawalny. </a:t>
            </a:r>
          </a:p>
          <a:p>
            <a:pPr algn="r" eaLnBrk="1" hangingPunct="1">
              <a:spcBef>
                <a:spcPct val="50000"/>
              </a:spcBef>
            </a:pPr>
            <a:r>
              <a:rPr lang="pl-PL" altLang="pl-PL" sz="1600"/>
              <a:t>Twórczy talent prof. Franciszek Bunsch ma zapisany    w genach, jest bowiem wnukiem rzeźbiarza, synem malarza, witrażownika i dramaturga, młodszym bratem scenografa teatralnego. </a:t>
            </a:r>
          </a:p>
          <a:p>
            <a:pPr algn="r" eaLnBrk="1" hangingPunct="1">
              <a:spcBef>
                <a:spcPct val="50000"/>
              </a:spcBef>
            </a:pPr>
            <a:r>
              <a:rPr lang="pl-PL" altLang="pl-PL" sz="1600"/>
              <a:t>On sam zajmuje się grafiką warsztatową i użytkową, rysunkiem, malarstwem oraz teorią sztuki.</a:t>
            </a:r>
          </a:p>
          <a:p>
            <a:pPr algn="r" eaLnBrk="1" hangingPunct="1">
              <a:spcBef>
                <a:spcPct val="50000"/>
              </a:spcBef>
            </a:pPr>
            <a:r>
              <a:rPr lang="pl-PL" altLang="pl-PL" sz="1600" i="1"/>
              <a:t>Z punktu widzenia samego artysty, uprawiającego jednocześnie malarstwo, rysunek i grafikę, czymś naturalnym jest przenoszenie doświadczeń i osiągnięć wzajemnie pomiędzy wymienionymi dziedzinami do tego stopnia, że staje się właściwie problematyczne wyznaczanie jakichś sztywnych podziałów między tymi formami wypowiedzi artystycznej</a:t>
            </a:r>
            <a:r>
              <a:rPr lang="pl-PL" altLang="pl-PL" sz="1600"/>
              <a:t>.</a:t>
            </a:r>
          </a:p>
          <a:p>
            <a:pPr algn="r" eaLnBrk="1" hangingPunct="1">
              <a:spcBef>
                <a:spcPct val="50000"/>
              </a:spcBef>
            </a:pPr>
            <a:r>
              <a:rPr lang="pl-PL" altLang="pl-PL" sz="1200"/>
              <a:t> Franciszek Bunsch </a:t>
            </a:r>
          </a:p>
        </p:txBody>
      </p:sp>
      <p:sp>
        <p:nvSpPr>
          <p:cNvPr id="3077" name="Text Box 7">
            <a:extLst>
              <a:ext uri="{FF2B5EF4-FFF2-40B4-BE49-F238E27FC236}">
                <a16:creationId xmlns:a16="http://schemas.microsoft.com/office/drawing/2014/main" id="{9A93145E-6A9B-4133-AA03-ED1BA3D7AC6E}"/>
              </a:ext>
            </a:extLst>
          </p:cNvPr>
          <p:cNvSpPr txBox="1">
            <a:spLocks noChangeArrowheads="1"/>
          </p:cNvSpPr>
          <p:nvPr/>
        </p:nvSpPr>
        <p:spPr bwMode="auto">
          <a:xfrm>
            <a:off x="6934200" y="6584950"/>
            <a:ext cx="2032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900">
                <a:solidFill>
                  <a:schemeClr val="tx1"/>
                </a:solidFill>
                <a:latin typeface="Georgia" panose="02040502050405020303" pitchFamily="18" charset="0"/>
                <a:cs typeface="Arial" panose="020B0604020202020204" pitchFamily="34" charset="0"/>
              </a:defRPr>
            </a:lvl1pPr>
            <a:lvl2pPr marL="742950" indent="-285750" eaLnBrk="0" hangingPunct="0">
              <a:defRPr sz="1900">
                <a:solidFill>
                  <a:schemeClr val="tx1"/>
                </a:solidFill>
                <a:latin typeface="Georgia" panose="02040502050405020303" pitchFamily="18" charset="0"/>
                <a:cs typeface="Arial" panose="020B0604020202020204" pitchFamily="34" charset="0"/>
              </a:defRPr>
            </a:lvl2pPr>
            <a:lvl3pPr marL="1143000" indent="-228600" eaLnBrk="0" hangingPunct="0">
              <a:defRPr sz="1900">
                <a:solidFill>
                  <a:schemeClr val="tx1"/>
                </a:solidFill>
                <a:latin typeface="Georgia" panose="02040502050405020303" pitchFamily="18" charset="0"/>
                <a:cs typeface="Arial" panose="020B0604020202020204" pitchFamily="34" charset="0"/>
              </a:defRPr>
            </a:lvl3pPr>
            <a:lvl4pPr marL="1600200" indent="-228600" eaLnBrk="0" hangingPunct="0">
              <a:defRPr sz="1900">
                <a:solidFill>
                  <a:schemeClr val="tx1"/>
                </a:solidFill>
                <a:latin typeface="Georgia" panose="02040502050405020303" pitchFamily="18" charset="0"/>
                <a:cs typeface="Arial" panose="020B0604020202020204" pitchFamily="34" charset="0"/>
              </a:defRPr>
            </a:lvl4pPr>
            <a:lvl5pPr marL="2057400" indent="-228600" eaLnBrk="0" hangingPunct="0">
              <a:defRPr sz="1900">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9pPr>
          </a:lstStyle>
          <a:p>
            <a:pPr eaLnBrk="1" hangingPunct="1"/>
            <a:r>
              <a:rPr lang="pl-PL" altLang="pl-PL" sz="1200" i="1"/>
              <a:t>Autoportret</a:t>
            </a:r>
            <a:r>
              <a:rPr lang="pl-PL" altLang="pl-PL" sz="1200"/>
              <a:t>, 1996, tempera</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a:extLst>
              <a:ext uri="{FF2B5EF4-FFF2-40B4-BE49-F238E27FC236}">
                <a16:creationId xmlns:a16="http://schemas.microsoft.com/office/drawing/2014/main" id="{D3D2E47D-C7EF-481C-AB55-051AE064E319}"/>
              </a:ext>
            </a:extLst>
          </p:cNvPr>
          <p:cNvSpPr txBox="1">
            <a:spLocks noChangeArrowheads="1"/>
          </p:cNvSpPr>
          <p:nvPr/>
        </p:nvSpPr>
        <p:spPr bwMode="auto">
          <a:xfrm>
            <a:off x="990600" y="688975"/>
            <a:ext cx="4727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900">
                <a:solidFill>
                  <a:schemeClr val="tx1"/>
                </a:solidFill>
                <a:latin typeface="Georgia" panose="02040502050405020303" pitchFamily="18" charset="0"/>
                <a:cs typeface="Arial" panose="020B0604020202020204" pitchFamily="34" charset="0"/>
              </a:defRPr>
            </a:lvl1pPr>
            <a:lvl2pPr marL="742950" indent="-285750" eaLnBrk="0" hangingPunct="0">
              <a:defRPr sz="1900">
                <a:solidFill>
                  <a:schemeClr val="tx1"/>
                </a:solidFill>
                <a:latin typeface="Georgia" panose="02040502050405020303" pitchFamily="18" charset="0"/>
                <a:cs typeface="Arial" panose="020B0604020202020204" pitchFamily="34" charset="0"/>
              </a:defRPr>
            </a:lvl2pPr>
            <a:lvl3pPr marL="1143000" indent="-228600" eaLnBrk="0" hangingPunct="0">
              <a:defRPr sz="1900">
                <a:solidFill>
                  <a:schemeClr val="tx1"/>
                </a:solidFill>
                <a:latin typeface="Georgia" panose="02040502050405020303" pitchFamily="18" charset="0"/>
                <a:cs typeface="Arial" panose="020B0604020202020204" pitchFamily="34" charset="0"/>
              </a:defRPr>
            </a:lvl3pPr>
            <a:lvl4pPr marL="1600200" indent="-228600" eaLnBrk="0" hangingPunct="0">
              <a:defRPr sz="1900">
                <a:solidFill>
                  <a:schemeClr val="tx1"/>
                </a:solidFill>
                <a:latin typeface="Georgia" panose="02040502050405020303" pitchFamily="18" charset="0"/>
                <a:cs typeface="Arial" panose="020B0604020202020204" pitchFamily="34" charset="0"/>
              </a:defRPr>
            </a:lvl4pPr>
            <a:lvl5pPr marL="2057400" indent="-228600" eaLnBrk="0" hangingPunct="0">
              <a:defRPr sz="1900">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9pPr>
          </a:lstStyle>
          <a:p>
            <a:pPr eaLnBrk="1" hangingPunct="1"/>
            <a:r>
              <a:rPr lang="pl-PL" altLang="pl-PL" sz="2400" b="1"/>
              <a:t>Franciszek Bunsch - Powroty</a:t>
            </a:r>
          </a:p>
        </p:txBody>
      </p:sp>
      <p:grpSp>
        <p:nvGrpSpPr>
          <p:cNvPr id="12291" name="Group 5">
            <a:extLst>
              <a:ext uri="{FF2B5EF4-FFF2-40B4-BE49-F238E27FC236}">
                <a16:creationId xmlns:a16="http://schemas.microsoft.com/office/drawing/2014/main" id="{162EF7DE-DE24-48F8-A6E6-AA166C81BEC8}"/>
              </a:ext>
            </a:extLst>
          </p:cNvPr>
          <p:cNvGrpSpPr>
            <a:grpSpLocks/>
          </p:cNvGrpSpPr>
          <p:nvPr/>
        </p:nvGrpSpPr>
        <p:grpSpPr bwMode="auto">
          <a:xfrm>
            <a:off x="2057400" y="1571625"/>
            <a:ext cx="3238500" cy="5286375"/>
            <a:chOff x="3456" y="990"/>
            <a:chExt cx="2040" cy="3330"/>
          </a:xfrm>
        </p:grpSpPr>
        <p:pic>
          <p:nvPicPr>
            <p:cNvPr id="12295" name="Picture 6">
              <a:extLst>
                <a:ext uri="{FF2B5EF4-FFF2-40B4-BE49-F238E27FC236}">
                  <a16:creationId xmlns:a16="http://schemas.microsoft.com/office/drawing/2014/main" id="{C2A4878F-E359-4FCA-9319-DA2BA19271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6" y="990"/>
              <a:ext cx="2040" cy="3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Text Box 7">
              <a:extLst>
                <a:ext uri="{FF2B5EF4-FFF2-40B4-BE49-F238E27FC236}">
                  <a16:creationId xmlns:a16="http://schemas.microsoft.com/office/drawing/2014/main" id="{1DBE1E60-CCE7-40A9-809A-61B936DCC243}"/>
                </a:ext>
              </a:extLst>
            </p:cNvPr>
            <p:cNvSpPr txBox="1">
              <a:spLocks noChangeArrowheads="1"/>
            </p:cNvSpPr>
            <p:nvPr/>
          </p:nvSpPr>
          <p:spPr bwMode="auto">
            <a:xfrm>
              <a:off x="3456" y="4147"/>
              <a:ext cx="179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900">
                  <a:solidFill>
                    <a:schemeClr val="tx1"/>
                  </a:solidFill>
                  <a:latin typeface="Georgia" panose="02040502050405020303" pitchFamily="18" charset="0"/>
                  <a:cs typeface="Arial" panose="020B0604020202020204" pitchFamily="34" charset="0"/>
                </a:defRPr>
              </a:lvl1pPr>
              <a:lvl2pPr marL="742950" indent="-285750" eaLnBrk="0" hangingPunct="0">
                <a:defRPr sz="1900">
                  <a:solidFill>
                    <a:schemeClr val="tx1"/>
                  </a:solidFill>
                  <a:latin typeface="Georgia" panose="02040502050405020303" pitchFamily="18" charset="0"/>
                  <a:cs typeface="Arial" panose="020B0604020202020204" pitchFamily="34" charset="0"/>
                </a:defRPr>
              </a:lvl2pPr>
              <a:lvl3pPr marL="1143000" indent="-228600" eaLnBrk="0" hangingPunct="0">
                <a:defRPr sz="1900">
                  <a:solidFill>
                    <a:schemeClr val="tx1"/>
                  </a:solidFill>
                  <a:latin typeface="Georgia" panose="02040502050405020303" pitchFamily="18" charset="0"/>
                  <a:cs typeface="Arial" panose="020B0604020202020204" pitchFamily="34" charset="0"/>
                </a:defRPr>
              </a:lvl3pPr>
              <a:lvl4pPr marL="1600200" indent="-228600" eaLnBrk="0" hangingPunct="0">
                <a:defRPr sz="1900">
                  <a:solidFill>
                    <a:schemeClr val="tx1"/>
                  </a:solidFill>
                  <a:latin typeface="Georgia" panose="02040502050405020303" pitchFamily="18" charset="0"/>
                  <a:cs typeface="Arial" panose="020B0604020202020204" pitchFamily="34" charset="0"/>
                </a:defRPr>
              </a:lvl4pPr>
              <a:lvl5pPr marL="2057400" indent="-228600" eaLnBrk="0" hangingPunct="0">
                <a:defRPr sz="1900">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9pPr>
            </a:lstStyle>
            <a:p>
              <a:pPr eaLnBrk="1" hangingPunct="1"/>
              <a:r>
                <a:rPr lang="pl-PL" altLang="pl-PL" sz="1200" i="1"/>
                <a:t>Kraków – Legenda III</a:t>
              </a:r>
              <a:r>
                <a:rPr lang="pl-PL" altLang="pl-PL" sz="1200"/>
                <a:t>, rysunek tuszem</a:t>
              </a:r>
            </a:p>
          </p:txBody>
        </p:sp>
      </p:grpSp>
      <p:pic>
        <p:nvPicPr>
          <p:cNvPr id="12292" name="Picture 8">
            <a:extLst>
              <a:ext uri="{FF2B5EF4-FFF2-40B4-BE49-F238E27FC236}">
                <a16:creationId xmlns:a16="http://schemas.microsoft.com/office/drawing/2014/main" id="{5752B8B3-9FCD-4C61-97B9-0E57A1E274A8}"/>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562600" y="1524000"/>
            <a:ext cx="32766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9">
            <a:extLst>
              <a:ext uri="{FF2B5EF4-FFF2-40B4-BE49-F238E27FC236}">
                <a16:creationId xmlns:a16="http://schemas.microsoft.com/office/drawing/2014/main" id="{051671AA-573B-4381-84CD-9F267B8B2BE0}"/>
              </a:ext>
            </a:extLst>
          </p:cNvPr>
          <p:cNvSpPr txBox="1">
            <a:spLocks noChangeArrowheads="1"/>
          </p:cNvSpPr>
          <p:nvPr/>
        </p:nvSpPr>
        <p:spPr bwMode="auto">
          <a:xfrm>
            <a:off x="5562600" y="6583363"/>
            <a:ext cx="29225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900">
                <a:solidFill>
                  <a:schemeClr val="tx1"/>
                </a:solidFill>
                <a:latin typeface="Georgia" panose="02040502050405020303" pitchFamily="18" charset="0"/>
                <a:cs typeface="Arial" panose="020B0604020202020204" pitchFamily="34" charset="0"/>
              </a:defRPr>
            </a:lvl1pPr>
            <a:lvl2pPr marL="742950" indent="-285750" eaLnBrk="0" hangingPunct="0">
              <a:defRPr sz="1900">
                <a:solidFill>
                  <a:schemeClr val="tx1"/>
                </a:solidFill>
                <a:latin typeface="Georgia" panose="02040502050405020303" pitchFamily="18" charset="0"/>
                <a:cs typeface="Arial" panose="020B0604020202020204" pitchFamily="34" charset="0"/>
              </a:defRPr>
            </a:lvl2pPr>
            <a:lvl3pPr marL="1143000" indent="-228600" eaLnBrk="0" hangingPunct="0">
              <a:defRPr sz="1900">
                <a:solidFill>
                  <a:schemeClr val="tx1"/>
                </a:solidFill>
                <a:latin typeface="Georgia" panose="02040502050405020303" pitchFamily="18" charset="0"/>
                <a:cs typeface="Arial" panose="020B0604020202020204" pitchFamily="34" charset="0"/>
              </a:defRPr>
            </a:lvl3pPr>
            <a:lvl4pPr marL="1600200" indent="-228600" eaLnBrk="0" hangingPunct="0">
              <a:defRPr sz="1900">
                <a:solidFill>
                  <a:schemeClr val="tx1"/>
                </a:solidFill>
                <a:latin typeface="Georgia" panose="02040502050405020303" pitchFamily="18" charset="0"/>
                <a:cs typeface="Arial" panose="020B0604020202020204" pitchFamily="34" charset="0"/>
              </a:defRPr>
            </a:lvl4pPr>
            <a:lvl5pPr marL="2057400" indent="-228600" eaLnBrk="0" hangingPunct="0">
              <a:defRPr sz="1900">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9pPr>
          </a:lstStyle>
          <a:p>
            <a:pPr eaLnBrk="1" hangingPunct="1"/>
            <a:r>
              <a:rPr lang="pl-PL" altLang="pl-PL" sz="1200" i="1"/>
              <a:t>Zwierciadło</a:t>
            </a:r>
            <a:r>
              <a:rPr lang="pl-PL" altLang="pl-PL" sz="1200"/>
              <a:t>, 1971, akwaforta z akwatintą</a:t>
            </a:r>
            <a:endParaRPr lang="pl-PL" altLang="pl-PL" sz="1200" i="1"/>
          </a:p>
        </p:txBody>
      </p:sp>
      <p:sp>
        <p:nvSpPr>
          <p:cNvPr id="12294" name="pole tekstowe 7">
            <a:extLst>
              <a:ext uri="{FF2B5EF4-FFF2-40B4-BE49-F238E27FC236}">
                <a16:creationId xmlns:a16="http://schemas.microsoft.com/office/drawing/2014/main" id="{E8BAF087-F454-45BE-8C36-8DD8717A60B4}"/>
              </a:ext>
            </a:extLst>
          </p:cNvPr>
          <p:cNvSpPr txBox="1">
            <a:spLocks noChangeArrowheads="1"/>
          </p:cNvSpPr>
          <p:nvPr/>
        </p:nvSpPr>
        <p:spPr bwMode="auto">
          <a:xfrm>
            <a:off x="76200" y="1943100"/>
            <a:ext cx="19050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900">
                <a:solidFill>
                  <a:schemeClr val="tx1"/>
                </a:solidFill>
                <a:latin typeface="Georgia" panose="02040502050405020303" pitchFamily="18" charset="0"/>
                <a:cs typeface="Arial" panose="020B0604020202020204" pitchFamily="34" charset="0"/>
              </a:defRPr>
            </a:lvl1pPr>
            <a:lvl2pPr marL="742950" indent="-285750" eaLnBrk="0" hangingPunct="0">
              <a:defRPr sz="1900">
                <a:solidFill>
                  <a:schemeClr val="tx1"/>
                </a:solidFill>
                <a:latin typeface="Georgia" panose="02040502050405020303" pitchFamily="18" charset="0"/>
                <a:cs typeface="Arial" panose="020B0604020202020204" pitchFamily="34" charset="0"/>
              </a:defRPr>
            </a:lvl2pPr>
            <a:lvl3pPr marL="1143000" indent="-228600" eaLnBrk="0" hangingPunct="0">
              <a:defRPr sz="1900">
                <a:solidFill>
                  <a:schemeClr val="tx1"/>
                </a:solidFill>
                <a:latin typeface="Georgia" panose="02040502050405020303" pitchFamily="18" charset="0"/>
                <a:cs typeface="Arial" panose="020B0604020202020204" pitchFamily="34" charset="0"/>
              </a:defRPr>
            </a:lvl3pPr>
            <a:lvl4pPr marL="1600200" indent="-228600" eaLnBrk="0" hangingPunct="0">
              <a:defRPr sz="1900">
                <a:solidFill>
                  <a:schemeClr val="tx1"/>
                </a:solidFill>
                <a:latin typeface="Georgia" panose="02040502050405020303" pitchFamily="18" charset="0"/>
                <a:cs typeface="Arial" panose="020B0604020202020204" pitchFamily="34" charset="0"/>
              </a:defRPr>
            </a:lvl4pPr>
            <a:lvl5pPr marL="2057400" indent="-228600" eaLnBrk="0" hangingPunct="0">
              <a:defRPr sz="1900">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9pPr>
          </a:lstStyle>
          <a:p>
            <a:pPr algn="r" eaLnBrk="1" hangingPunct="1">
              <a:spcAft>
                <a:spcPts val="600"/>
              </a:spcAft>
            </a:pPr>
            <a:r>
              <a:rPr lang="pl-PL" altLang="pl-PL" sz="1600" i="1"/>
              <a:t>Czym jest dla mnie sztuka? </a:t>
            </a:r>
          </a:p>
          <a:p>
            <a:pPr algn="r" eaLnBrk="1" hangingPunct="1">
              <a:spcAft>
                <a:spcPts val="600"/>
              </a:spcAft>
            </a:pPr>
            <a:r>
              <a:rPr lang="pl-PL" altLang="pl-PL" sz="1600" i="1"/>
              <a:t>Ucieczką od rzeczywistości             w świat niemożliwych      do zrealizowania wyobrażeń!</a:t>
            </a:r>
            <a:endParaRPr lang="pl-PL" altLang="pl-PL" sz="1600"/>
          </a:p>
          <a:p>
            <a:pPr algn="r" eaLnBrk="1" hangingPunct="1">
              <a:spcAft>
                <a:spcPts val="600"/>
              </a:spcAft>
            </a:pPr>
            <a:r>
              <a:rPr lang="pl-PL" altLang="pl-PL" sz="1200"/>
              <a:t>Franciszek Bunsch</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a:extLst>
              <a:ext uri="{FF2B5EF4-FFF2-40B4-BE49-F238E27FC236}">
                <a16:creationId xmlns:a16="http://schemas.microsoft.com/office/drawing/2014/main" id="{D40853D7-DC1A-4B1E-9EF5-9CD20BE29F8E}"/>
              </a:ext>
            </a:extLst>
          </p:cNvPr>
          <p:cNvSpPr txBox="1">
            <a:spLocks noChangeArrowheads="1"/>
          </p:cNvSpPr>
          <p:nvPr/>
        </p:nvSpPr>
        <p:spPr bwMode="auto">
          <a:xfrm>
            <a:off x="990600" y="688975"/>
            <a:ext cx="4727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900">
                <a:solidFill>
                  <a:schemeClr val="tx1"/>
                </a:solidFill>
                <a:latin typeface="Georgia" panose="02040502050405020303" pitchFamily="18" charset="0"/>
                <a:cs typeface="Arial" panose="020B0604020202020204" pitchFamily="34" charset="0"/>
              </a:defRPr>
            </a:lvl1pPr>
            <a:lvl2pPr marL="742950" indent="-285750" eaLnBrk="0" hangingPunct="0">
              <a:defRPr sz="1900">
                <a:solidFill>
                  <a:schemeClr val="tx1"/>
                </a:solidFill>
                <a:latin typeface="Georgia" panose="02040502050405020303" pitchFamily="18" charset="0"/>
                <a:cs typeface="Arial" panose="020B0604020202020204" pitchFamily="34" charset="0"/>
              </a:defRPr>
            </a:lvl2pPr>
            <a:lvl3pPr marL="1143000" indent="-228600" eaLnBrk="0" hangingPunct="0">
              <a:defRPr sz="1900">
                <a:solidFill>
                  <a:schemeClr val="tx1"/>
                </a:solidFill>
                <a:latin typeface="Georgia" panose="02040502050405020303" pitchFamily="18" charset="0"/>
                <a:cs typeface="Arial" panose="020B0604020202020204" pitchFamily="34" charset="0"/>
              </a:defRPr>
            </a:lvl3pPr>
            <a:lvl4pPr marL="1600200" indent="-228600" eaLnBrk="0" hangingPunct="0">
              <a:defRPr sz="1900">
                <a:solidFill>
                  <a:schemeClr val="tx1"/>
                </a:solidFill>
                <a:latin typeface="Georgia" panose="02040502050405020303" pitchFamily="18" charset="0"/>
                <a:cs typeface="Arial" panose="020B0604020202020204" pitchFamily="34" charset="0"/>
              </a:defRPr>
            </a:lvl4pPr>
            <a:lvl5pPr marL="2057400" indent="-228600" eaLnBrk="0" hangingPunct="0">
              <a:defRPr sz="1900">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9pPr>
          </a:lstStyle>
          <a:p>
            <a:pPr eaLnBrk="1" hangingPunct="1"/>
            <a:r>
              <a:rPr lang="pl-PL" altLang="pl-PL" sz="2400" b="1"/>
              <a:t>Franciszek Bunsch - Powroty</a:t>
            </a:r>
          </a:p>
        </p:txBody>
      </p:sp>
      <p:pic>
        <p:nvPicPr>
          <p:cNvPr id="13315" name="Picture 8">
            <a:extLst>
              <a:ext uri="{FF2B5EF4-FFF2-40B4-BE49-F238E27FC236}">
                <a16:creationId xmlns:a16="http://schemas.microsoft.com/office/drawing/2014/main" id="{B86A77DC-1882-43D3-AC32-65516DC3C88E}"/>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66800" y="1447800"/>
            <a:ext cx="433387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 Box 9">
            <a:extLst>
              <a:ext uri="{FF2B5EF4-FFF2-40B4-BE49-F238E27FC236}">
                <a16:creationId xmlns:a16="http://schemas.microsoft.com/office/drawing/2014/main" id="{2F6CFC31-A120-4AAE-A1DD-CD944C3A2D4F}"/>
              </a:ext>
            </a:extLst>
          </p:cNvPr>
          <p:cNvSpPr txBox="1">
            <a:spLocks noChangeArrowheads="1"/>
          </p:cNvSpPr>
          <p:nvPr/>
        </p:nvSpPr>
        <p:spPr bwMode="auto">
          <a:xfrm>
            <a:off x="5638800" y="6477000"/>
            <a:ext cx="27511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900">
                <a:solidFill>
                  <a:schemeClr val="tx1"/>
                </a:solidFill>
                <a:latin typeface="Georgia" panose="02040502050405020303" pitchFamily="18" charset="0"/>
                <a:cs typeface="Arial" panose="020B0604020202020204" pitchFamily="34" charset="0"/>
              </a:defRPr>
            </a:lvl1pPr>
            <a:lvl2pPr marL="742950" indent="-285750" eaLnBrk="0" hangingPunct="0">
              <a:defRPr sz="1900">
                <a:solidFill>
                  <a:schemeClr val="tx1"/>
                </a:solidFill>
                <a:latin typeface="Georgia" panose="02040502050405020303" pitchFamily="18" charset="0"/>
                <a:cs typeface="Arial" panose="020B0604020202020204" pitchFamily="34" charset="0"/>
              </a:defRPr>
            </a:lvl2pPr>
            <a:lvl3pPr marL="1143000" indent="-228600" eaLnBrk="0" hangingPunct="0">
              <a:defRPr sz="1900">
                <a:solidFill>
                  <a:schemeClr val="tx1"/>
                </a:solidFill>
                <a:latin typeface="Georgia" panose="02040502050405020303" pitchFamily="18" charset="0"/>
                <a:cs typeface="Arial" panose="020B0604020202020204" pitchFamily="34" charset="0"/>
              </a:defRPr>
            </a:lvl3pPr>
            <a:lvl4pPr marL="1600200" indent="-228600" eaLnBrk="0" hangingPunct="0">
              <a:defRPr sz="1900">
                <a:solidFill>
                  <a:schemeClr val="tx1"/>
                </a:solidFill>
                <a:latin typeface="Georgia" panose="02040502050405020303" pitchFamily="18" charset="0"/>
                <a:cs typeface="Arial" panose="020B0604020202020204" pitchFamily="34" charset="0"/>
              </a:defRPr>
            </a:lvl4pPr>
            <a:lvl5pPr marL="2057400" indent="-228600" eaLnBrk="0" hangingPunct="0">
              <a:defRPr sz="1900">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9pPr>
          </a:lstStyle>
          <a:p>
            <a:pPr eaLnBrk="1" hangingPunct="1"/>
            <a:r>
              <a:rPr lang="pl-PL" altLang="pl-PL" sz="1200" i="1"/>
              <a:t>Opowieść - wersja I</a:t>
            </a:r>
            <a:r>
              <a:rPr lang="pl-PL" altLang="pl-PL" sz="1200"/>
              <a:t>, 1979, miedzioryt</a:t>
            </a:r>
          </a:p>
        </p:txBody>
      </p:sp>
      <p:sp>
        <p:nvSpPr>
          <p:cNvPr id="13317" name="pole tekstowe 6">
            <a:extLst>
              <a:ext uri="{FF2B5EF4-FFF2-40B4-BE49-F238E27FC236}">
                <a16:creationId xmlns:a16="http://schemas.microsoft.com/office/drawing/2014/main" id="{91F0E5D2-031D-4005-A41A-ECEA3D17E144}"/>
              </a:ext>
            </a:extLst>
          </p:cNvPr>
          <p:cNvSpPr txBox="1">
            <a:spLocks noChangeArrowheads="1"/>
          </p:cNvSpPr>
          <p:nvPr/>
        </p:nvSpPr>
        <p:spPr bwMode="auto">
          <a:xfrm>
            <a:off x="5486400" y="1752600"/>
            <a:ext cx="3657600" cy="449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900">
                <a:solidFill>
                  <a:schemeClr val="tx1"/>
                </a:solidFill>
                <a:latin typeface="Georgia" panose="02040502050405020303" pitchFamily="18" charset="0"/>
                <a:cs typeface="Arial" panose="020B0604020202020204" pitchFamily="34" charset="0"/>
              </a:defRPr>
            </a:lvl1pPr>
            <a:lvl2pPr marL="742950" indent="-285750" eaLnBrk="0" hangingPunct="0">
              <a:defRPr sz="1900">
                <a:solidFill>
                  <a:schemeClr val="tx1"/>
                </a:solidFill>
                <a:latin typeface="Georgia" panose="02040502050405020303" pitchFamily="18" charset="0"/>
                <a:cs typeface="Arial" panose="020B0604020202020204" pitchFamily="34" charset="0"/>
              </a:defRPr>
            </a:lvl2pPr>
            <a:lvl3pPr marL="1143000" indent="-228600" eaLnBrk="0" hangingPunct="0">
              <a:defRPr sz="1900">
                <a:solidFill>
                  <a:schemeClr val="tx1"/>
                </a:solidFill>
                <a:latin typeface="Georgia" panose="02040502050405020303" pitchFamily="18" charset="0"/>
                <a:cs typeface="Arial" panose="020B0604020202020204" pitchFamily="34" charset="0"/>
              </a:defRPr>
            </a:lvl3pPr>
            <a:lvl4pPr marL="1600200" indent="-228600" eaLnBrk="0" hangingPunct="0">
              <a:defRPr sz="1900">
                <a:solidFill>
                  <a:schemeClr val="tx1"/>
                </a:solidFill>
                <a:latin typeface="Georgia" panose="02040502050405020303" pitchFamily="18" charset="0"/>
                <a:cs typeface="Arial" panose="020B0604020202020204" pitchFamily="34" charset="0"/>
              </a:defRPr>
            </a:lvl4pPr>
            <a:lvl5pPr marL="2057400" indent="-228600" eaLnBrk="0" hangingPunct="0">
              <a:defRPr sz="1900">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9pPr>
          </a:lstStyle>
          <a:p>
            <a:pPr eaLnBrk="1" hangingPunct="1">
              <a:spcAft>
                <a:spcPts val="600"/>
              </a:spcAft>
            </a:pPr>
            <a:r>
              <a:rPr lang="pl-PL" altLang="pl-PL" sz="1600" i="1"/>
              <a:t>Jego grafiki są jak nieustannie rozkwitająca linia błądząca między dziadygami-strachami, plenerami, katedrami, przechodniami, portretami, kroplami…,                          a w każdej „na przełęczy wiatrów nowe wstaje światło”                               (Z. Herbert, „Pan Cogito”).</a:t>
            </a:r>
          </a:p>
          <a:p>
            <a:pPr eaLnBrk="1" hangingPunct="1">
              <a:spcAft>
                <a:spcPts val="600"/>
              </a:spcAft>
            </a:pPr>
            <a:r>
              <a:rPr lang="pl-PL" altLang="pl-PL" sz="1600" i="1"/>
              <a:t>Swój świat rysuje dynamiczną, niekiedy barokową wręcz kreską, niekiedy formy są czyste, określone,  czytelne, niekiedy zagubione w chaosie surrealistycznego świata, światło, cień, kolor buduje przestrzeń tak żywą, że wręcz ekspansywną</a:t>
            </a:r>
            <a:r>
              <a:rPr lang="pl-PL" altLang="pl-PL" sz="1600"/>
              <a:t>.</a:t>
            </a:r>
          </a:p>
          <a:p>
            <a:pPr eaLnBrk="1" hangingPunct="1">
              <a:spcAft>
                <a:spcPts val="600"/>
              </a:spcAft>
            </a:pPr>
            <a:r>
              <a:rPr lang="pl-PL" altLang="pl-PL" sz="1200"/>
              <a:t>J. Hofman-Wiśniewska, </a:t>
            </a:r>
            <a:r>
              <a:rPr lang="pl-PL" altLang="pl-PL" sz="1200" i="1"/>
              <a:t>Na wyspach    szczęśliwych – indywidualny sposób istnienia,                </a:t>
            </a:r>
            <a:r>
              <a:rPr lang="pl-PL" altLang="pl-PL" sz="1200"/>
              <a:t>„Wirtualny fotel”, AICT/IATC 2014</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5B24632F-F579-4E2B-A7D3-A1CFF09252E6}"/>
              </a:ext>
            </a:extLst>
          </p:cNvPr>
          <p:cNvSpPr txBox="1">
            <a:spLocks noChangeArrowheads="1"/>
          </p:cNvSpPr>
          <p:nvPr/>
        </p:nvSpPr>
        <p:spPr bwMode="auto">
          <a:xfrm>
            <a:off x="990600" y="688975"/>
            <a:ext cx="4727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900">
                <a:solidFill>
                  <a:schemeClr val="tx1"/>
                </a:solidFill>
                <a:latin typeface="Georgia" panose="02040502050405020303" pitchFamily="18" charset="0"/>
                <a:cs typeface="Arial" panose="020B0604020202020204" pitchFamily="34" charset="0"/>
              </a:defRPr>
            </a:lvl1pPr>
            <a:lvl2pPr marL="742950" indent="-285750" eaLnBrk="0" hangingPunct="0">
              <a:defRPr sz="1900">
                <a:solidFill>
                  <a:schemeClr val="tx1"/>
                </a:solidFill>
                <a:latin typeface="Georgia" panose="02040502050405020303" pitchFamily="18" charset="0"/>
                <a:cs typeface="Arial" panose="020B0604020202020204" pitchFamily="34" charset="0"/>
              </a:defRPr>
            </a:lvl2pPr>
            <a:lvl3pPr marL="1143000" indent="-228600" eaLnBrk="0" hangingPunct="0">
              <a:defRPr sz="1900">
                <a:solidFill>
                  <a:schemeClr val="tx1"/>
                </a:solidFill>
                <a:latin typeface="Georgia" panose="02040502050405020303" pitchFamily="18" charset="0"/>
                <a:cs typeface="Arial" panose="020B0604020202020204" pitchFamily="34" charset="0"/>
              </a:defRPr>
            </a:lvl3pPr>
            <a:lvl4pPr marL="1600200" indent="-228600" eaLnBrk="0" hangingPunct="0">
              <a:defRPr sz="1900">
                <a:solidFill>
                  <a:schemeClr val="tx1"/>
                </a:solidFill>
                <a:latin typeface="Georgia" panose="02040502050405020303" pitchFamily="18" charset="0"/>
                <a:cs typeface="Arial" panose="020B0604020202020204" pitchFamily="34" charset="0"/>
              </a:defRPr>
            </a:lvl4pPr>
            <a:lvl5pPr marL="2057400" indent="-228600" eaLnBrk="0" hangingPunct="0">
              <a:defRPr sz="1900">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9pPr>
          </a:lstStyle>
          <a:p>
            <a:pPr eaLnBrk="1" hangingPunct="1"/>
            <a:r>
              <a:rPr lang="pl-PL" altLang="pl-PL" sz="2400" b="1"/>
              <a:t>Franciszek Bunsch - Powroty</a:t>
            </a:r>
          </a:p>
        </p:txBody>
      </p:sp>
      <p:sp>
        <p:nvSpPr>
          <p:cNvPr id="14339" name="Text Box 9">
            <a:extLst>
              <a:ext uri="{FF2B5EF4-FFF2-40B4-BE49-F238E27FC236}">
                <a16:creationId xmlns:a16="http://schemas.microsoft.com/office/drawing/2014/main" id="{A151FE37-A690-4D4F-9BCC-ED2FFEA5CA48}"/>
              </a:ext>
            </a:extLst>
          </p:cNvPr>
          <p:cNvSpPr txBox="1">
            <a:spLocks noChangeArrowheads="1"/>
          </p:cNvSpPr>
          <p:nvPr/>
        </p:nvSpPr>
        <p:spPr bwMode="auto">
          <a:xfrm>
            <a:off x="5257800" y="6581775"/>
            <a:ext cx="3451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900">
                <a:solidFill>
                  <a:schemeClr val="tx1"/>
                </a:solidFill>
                <a:latin typeface="Georgia" panose="02040502050405020303" pitchFamily="18" charset="0"/>
                <a:cs typeface="Arial" panose="020B0604020202020204" pitchFamily="34" charset="0"/>
              </a:defRPr>
            </a:lvl1pPr>
            <a:lvl2pPr marL="742950" indent="-285750" eaLnBrk="0" hangingPunct="0">
              <a:defRPr sz="1900">
                <a:solidFill>
                  <a:schemeClr val="tx1"/>
                </a:solidFill>
                <a:latin typeface="Georgia" panose="02040502050405020303" pitchFamily="18" charset="0"/>
                <a:cs typeface="Arial" panose="020B0604020202020204" pitchFamily="34" charset="0"/>
              </a:defRPr>
            </a:lvl2pPr>
            <a:lvl3pPr marL="1143000" indent="-228600" eaLnBrk="0" hangingPunct="0">
              <a:defRPr sz="1900">
                <a:solidFill>
                  <a:schemeClr val="tx1"/>
                </a:solidFill>
                <a:latin typeface="Georgia" panose="02040502050405020303" pitchFamily="18" charset="0"/>
                <a:cs typeface="Arial" panose="020B0604020202020204" pitchFamily="34" charset="0"/>
              </a:defRPr>
            </a:lvl3pPr>
            <a:lvl4pPr marL="1600200" indent="-228600" eaLnBrk="0" hangingPunct="0">
              <a:defRPr sz="1900">
                <a:solidFill>
                  <a:schemeClr val="tx1"/>
                </a:solidFill>
                <a:latin typeface="Georgia" panose="02040502050405020303" pitchFamily="18" charset="0"/>
                <a:cs typeface="Arial" panose="020B0604020202020204" pitchFamily="34" charset="0"/>
              </a:defRPr>
            </a:lvl4pPr>
            <a:lvl5pPr marL="2057400" indent="-228600" eaLnBrk="0" hangingPunct="0">
              <a:defRPr sz="1900">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9pPr>
          </a:lstStyle>
          <a:p>
            <a:pPr eaLnBrk="1" hangingPunct="1"/>
            <a:r>
              <a:rPr lang="pl-PL" altLang="pl-PL" sz="1200" i="1"/>
              <a:t>Opowieść - wersja I</a:t>
            </a:r>
            <a:r>
              <a:rPr lang="pl-PL" altLang="pl-PL" sz="1200"/>
              <a:t>, 1979, miedzioryt, fragment</a:t>
            </a:r>
          </a:p>
        </p:txBody>
      </p:sp>
      <p:pic>
        <p:nvPicPr>
          <p:cNvPr id="14340" name="Picture 5">
            <a:extLst>
              <a:ext uri="{FF2B5EF4-FFF2-40B4-BE49-F238E27FC236}">
                <a16:creationId xmlns:a16="http://schemas.microsoft.com/office/drawing/2014/main" id="{44A6A20C-FF2F-4ACF-85C6-9495F2679BC0}"/>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4800" y="1744663"/>
            <a:ext cx="8458200" cy="480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a:extLst>
              <a:ext uri="{FF2B5EF4-FFF2-40B4-BE49-F238E27FC236}">
                <a16:creationId xmlns:a16="http://schemas.microsoft.com/office/drawing/2014/main" id="{AE28269A-82BB-4985-A794-A4E42EFF6720}"/>
              </a:ext>
            </a:extLst>
          </p:cNvPr>
          <p:cNvSpPr txBox="1">
            <a:spLocks noChangeArrowheads="1"/>
          </p:cNvSpPr>
          <p:nvPr/>
        </p:nvSpPr>
        <p:spPr bwMode="auto">
          <a:xfrm>
            <a:off x="990600" y="688975"/>
            <a:ext cx="4727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900">
                <a:solidFill>
                  <a:schemeClr val="tx1"/>
                </a:solidFill>
                <a:latin typeface="Georgia" panose="02040502050405020303" pitchFamily="18" charset="0"/>
                <a:cs typeface="Arial" panose="020B0604020202020204" pitchFamily="34" charset="0"/>
              </a:defRPr>
            </a:lvl1pPr>
            <a:lvl2pPr marL="742950" indent="-285750" eaLnBrk="0" hangingPunct="0">
              <a:defRPr sz="1900">
                <a:solidFill>
                  <a:schemeClr val="tx1"/>
                </a:solidFill>
                <a:latin typeface="Georgia" panose="02040502050405020303" pitchFamily="18" charset="0"/>
                <a:cs typeface="Arial" panose="020B0604020202020204" pitchFamily="34" charset="0"/>
              </a:defRPr>
            </a:lvl2pPr>
            <a:lvl3pPr marL="1143000" indent="-228600" eaLnBrk="0" hangingPunct="0">
              <a:defRPr sz="1900">
                <a:solidFill>
                  <a:schemeClr val="tx1"/>
                </a:solidFill>
                <a:latin typeface="Georgia" panose="02040502050405020303" pitchFamily="18" charset="0"/>
                <a:cs typeface="Arial" panose="020B0604020202020204" pitchFamily="34" charset="0"/>
              </a:defRPr>
            </a:lvl3pPr>
            <a:lvl4pPr marL="1600200" indent="-228600" eaLnBrk="0" hangingPunct="0">
              <a:defRPr sz="1900">
                <a:solidFill>
                  <a:schemeClr val="tx1"/>
                </a:solidFill>
                <a:latin typeface="Georgia" panose="02040502050405020303" pitchFamily="18" charset="0"/>
                <a:cs typeface="Arial" panose="020B0604020202020204" pitchFamily="34" charset="0"/>
              </a:defRPr>
            </a:lvl4pPr>
            <a:lvl5pPr marL="2057400" indent="-228600" eaLnBrk="0" hangingPunct="0">
              <a:defRPr sz="1900">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9pPr>
          </a:lstStyle>
          <a:p>
            <a:pPr eaLnBrk="1" hangingPunct="1"/>
            <a:r>
              <a:rPr lang="pl-PL" altLang="pl-PL" sz="2400" b="1"/>
              <a:t>Franciszek Bunsch - Powroty</a:t>
            </a:r>
          </a:p>
        </p:txBody>
      </p:sp>
      <p:pic>
        <p:nvPicPr>
          <p:cNvPr id="15363" name="Picture 3">
            <a:extLst>
              <a:ext uri="{FF2B5EF4-FFF2-40B4-BE49-F238E27FC236}">
                <a16:creationId xmlns:a16="http://schemas.microsoft.com/office/drawing/2014/main" id="{AF311495-6A7E-4D14-B9C4-3C5474F4331F}"/>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143000" y="1625600"/>
            <a:ext cx="3482975" cy="481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4">
            <a:extLst>
              <a:ext uri="{FF2B5EF4-FFF2-40B4-BE49-F238E27FC236}">
                <a16:creationId xmlns:a16="http://schemas.microsoft.com/office/drawing/2014/main" id="{4553E19E-3B96-4951-8CE0-59D39A70CF43}"/>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029200" y="1676400"/>
            <a:ext cx="3421063"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pole tekstowe 5">
            <a:extLst>
              <a:ext uri="{FF2B5EF4-FFF2-40B4-BE49-F238E27FC236}">
                <a16:creationId xmlns:a16="http://schemas.microsoft.com/office/drawing/2014/main" id="{F2F577EB-3A68-4AD1-AA06-293735B5499D}"/>
              </a:ext>
            </a:extLst>
          </p:cNvPr>
          <p:cNvSpPr txBox="1">
            <a:spLocks noChangeArrowheads="1"/>
          </p:cNvSpPr>
          <p:nvPr/>
        </p:nvSpPr>
        <p:spPr bwMode="auto">
          <a:xfrm>
            <a:off x="1143000" y="6400800"/>
            <a:ext cx="34083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900">
                <a:solidFill>
                  <a:schemeClr val="tx1"/>
                </a:solidFill>
                <a:latin typeface="Georgia" panose="02040502050405020303" pitchFamily="18" charset="0"/>
                <a:cs typeface="Arial" panose="020B0604020202020204" pitchFamily="34" charset="0"/>
              </a:defRPr>
            </a:lvl1pPr>
            <a:lvl2pPr marL="742950" indent="-285750" eaLnBrk="0" hangingPunct="0">
              <a:defRPr sz="1900">
                <a:solidFill>
                  <a:schemeClr val="tx1"/>
                </a:solidFill>
                <a:latin typeface="Georgia" panose="02040502050405020303" pitchFamily="18" charset="0"/>
                <a:cs typeface="Arial" panose="020B0604020202020204" pitchFamily="34" charset="0"/>
              </a:defRPr>
            </a:lvl2pPr>
            <a:lvl3pPr marL="1143000" indent="-228600" eaLnBrk="0" hangingPunct="0">
              <a:defRPr sz="1900">
                <a:solidFill>
                  <a:schemeClr val="tx1"/>
                </a:solidFill>
                <a:latin typeface="Georgia" panose="02040502050405020303" pitchFamily="18" charset="0"/>
                <a:cs typeface="Arial" panose="020B0604020202020204" pitchFamily="34" charset="0"/>
              </a:defRPr>
            </a:lvl3pPr>
            <a:lvl4pPr marL="1600200" indent="-228600" eaLnBrk="0" hangingPunct="0">
              <a:defRPr sz="1900">
                <a:solidFill>
                  <a:schemeClr val="tx1"/>
                </a:solidFill>
                <a:latin typeface="Georgia" panose="02040502050405020303" pitchFamily="18" charset="0"/>
                <a:cs typeface="Arial" panose="020B0604020202020204" pitchFamily="34" charset="0"/>
              </a:defRPr>
            </a:lvl4pPr>
            <a:lvl5pPr marL="2057400" indent="-228600" eaLnBrk="0" hangingPunct="0">
              <a:defRPr sz="1900">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9pPr>
          </a:lstStyle>
          <a:p>
            <a:pPr eaLnBrk="1" hangingPunct="1"/>
            <a:r>
              <a:rPr lang="pl-PL" altLang="pl-PL" sz="1200" i="1"/>
              <a:t>Strachy – Dziadyga</a:t>
            </a:r>
            <a:r>
              <a:rPr lang="pl-PL" altLang="pl-PL" sz="1200"/>
              <a:t>, 1994, linoryt wielobarwny</a:t>
            </a:r>
          </a:p>
        </p:txBody>
      </p:sp>
      <p:sp>
        <p:nvSpPr>
          <p:cNvPr id="15366" name="pole tekstowe 6">
            <a:extLst>
              <a:ext uri="{FF2B5EF4-FFF2-40B4-BE49-F238E27FC236}">
                <a16:creationId xmlns:a16="http://schemas.microsoft.com/office/drawing/2014/main" id="{AA806F00-5927-448B-B40F-C564FB850C3B}"/>
              </a:ext>
            </a:extLst>
          </p:cNvPr>
          <p:cNvSpPr txBox="1">
            <a:spLocks noChangeArrowheads="1"/>
          </p:cNvSpPr>
          <p:nvPr/>
        </p:nvSpPr>
        <p:spPr bwMode="auto">
          <a:xfrm>
            <a:off x="4973638" y="6400800"/>
            <a:ext cx="34940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900">
                <a:solidFill>
                  <a:schemeClr val="tx1"/>
                </a:solidFill>
                <a:latin typeface="Georgia" panose="02040502050405020303" pitchFamily="18" charset="0"/>
                <a:cs typeface="Arial" panose="020B0604020202020204" pitchFamily="34" charset="0"/>
              </a:defRPr>
            </a:lvl1pPr>
            <a:lvl2pPr marL="742950" indent="-285750" eaLnBrk="0" hangingPunct="0">
              <a:defRPr sz="1900">
                <a:solidFill>
                  <a:schemeClr val="tx1"/>
                </a:solidFill>
                <a:latin typeface="Georgia" panose="02040502050405020303" pitchFamily="18" charset="0"/>
                <a:cs typeface="Arial" panose="020B0604020202020204" pitchFamily="34" charset="0"/>
              </a:defRPr>
            </a:lvl2pPr>
            <a:lvl3pPr marL="1143000" indent="-228600" eaLnBrk="0" hangingPunct="0">
              <a:defRPr sz="1900">
                <a:solidFill>
                  <a:schemeClr val="tx1"/>
                </a:solidFill>
                <a:latin typeface="Georgia" panose="02040502050405020303" pitchFamily="18" charset="0"/>
                <a:cs typeface="Arial" panose="020B0604020202020204" pitchFamily="34" charset="0"/>
              </a:defRPr>
            </a:lvl3pPr>
            <a:lvl4pPr marL="1600200" indent="-228600" eaLnBrk="0" hangingPunct="0">
              <a:defRPr sz="1900">
                <a:solidFill>
                  <a:schemeClr val="tx1"/>
                </a:solidFill>
                <a:latin typeface="Georgia" panose="02040502050405020303" pitchFamily="18" charset="0"/>
                <a:cs typeface="Arial" panose="020B0604020202020204" pitchFamily="34" charset="0"/>
              </a:defRPr>
            </a:lvl4pPr>
            <a:lvl5pPr marL="2057400" indent="-228600" eaLnBrk="0" hangingPunct="0">
              <a:defRPr sz="1900">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9pPr>
          </a:lstStyle>
          <a:p>
            <a:pPr eaLnBrk="1" hangingPunct="1"/>
            <a:r>
              <a:rPr lang="pl-PL" altLang="pl-PL" sz="1200" i="1"/>
              <a:t>Strachy – Marzenie,</a:t>
            </a:r>
            <a:r>
              <a:rPr lang="pl-PL" altLang="pl-PL" sz="1200"/>
              <a:t> 2001, linoryt wielobarwny</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Prostokąt 1">
            <a:extLst>
              <a:ext uri="{FF2B5EF4-FFF2-40B4-BE49-F238E27FC236}">
                <a16:creationId xmlns:a16="http://schemas.microsoft.com/office/drawing/2014/main" id="{CB504466-2A20-4D56-8102-58395A659481}"/>
              </a:ext>
            </a:extLst>
          </p:cNvPr>
          <p:cNvSpPr>
            <a:spLocks noChangeArrowheads="1"/>
          </p:cNvSpPr>
          <p:nvPr/>
        </p:nvSpPr>
        <p:spPr bwMode="auto">
          <a:xfrm>
            <a:off x="152400" y="1676400"/>
            <a:ext cx="4876800" cy="515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900">
                <a:solidFill>
                  <a:schemeClr val="tx1"/>
                </a:solidFill>
                <a:latin typeface="Georgia" panose="02040502050405020303" pitchFamily="18" charset="0"/>
                <a:cs typeface="Arial" panose="020B0604020202020204" pitchFamily="34" charset="0"/>
              </a:defRPr>
            </a:lvl1pPr>
            <a:lvl2pPr marL="742950" indent="-285750" eaLnBrk="0" hangingPunct="0">
              <a:defRPr sz="1900">
                <a:solidFill>
                  <a:schemeClr val="tx1"/>
                </a:solidFill>
                <a:latin typeface="Georgia" panose="02040502050405020303" pitchFamily="18" charset="0"/>
                <a:cs typeface="Arial" panose="020B0604020202020204" pitchFamily="34" charset="0"/>
              </a:defRPr>
            </a:lvl2pPr>
            <a:lvl3pPr marL="1143000" indent="-228600" eaLnBrk="0" hangingPunct="0">
              <a:defRPr sz="1900">
                <a:solidFill>
                  <a:schemeClr val="tx1"/>
                </a:solidFill>
                <a:latin typeface="Georgia" panose="02040502050405020303" pitchFamily="18" charset="0"/>
                <a:cs typeface="Arial" panose="020B0604020202020204" pitchFamily="34" charset="0"/>
              </a:defRPr>
            </a:lvl3pPr>
            <a:lvl4pPr marL="1600200" indent="-228600" eaLnBrk="0" hangingPunct="0">
              <a:defRPr sz="1900">
                <a:solidFill>
                  <a:schemeClr val="tx1"/>
                </a:solidFill>
                <a:latin typeface="Georgia" panose="02040502050405020303" pitchFamily="18" charset="0"/>
                <a:cs typeface="Arial" panose="020B0604020202020204" pitchFamily="34" charset="0"/>
              </a:defRPr>
            </a:lvl4pPr>
            <a:lvl5pPr marL="2057400" indent="-228600" eaLnBrk="0" hangingPunct="0">
              <a:defRPr sz="1900">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9pPr>
          </a:lstStyle>
          <a:p>
            <a:pPr algn="r" eaLnBrk="1" hangingPunct="1">
              <a:spcAft>
                <a:spcPts val="600"/>
              </a:spcAft>
            </a:pPr>
            <a:r>
              <a:rPr lang="pl-PL" altLang="pl-PL" sz="1600" i="1"/>
              <a:t>Bunsch jest nieodrodnym przedstawicielem swojego, świetnego pokolenia, nie stara się rzucić widza na kolana, nie chce go zakrzyczeć ani oszołomić. Nie pragnie wstrząsnąć jego sumieniem ani przerazić straszliwością stawianych przed oczy wyobrażeń, nie aspiruje do roli sumienia                             i moralności świata. Chce nas oczarować i - może - zaczarować wyobraźnią i urodą swych dzieł. I to mu się udaje. Z pewnym naddatkiem nawet - dzieła artysty, obojętne, drzeworyty, techniki metalowe czy obrazy, budzą w nas szacunek należny Meisterstückom, rzeczom na mistrzowskim poziomie wykonania.  </a:t>
            </a:r>
          </a:p>
          <a:p>
            <a:pPr algn="r" eaLnBrk="1" hangingPunct="1">
              <a:spcAft>
                <a:spcPts val="600"/>
              </a:spcAft>
            </a:pPr>
            <a:r>
              <a:rPr lang="pl-PL" altLang="pl-PL" sz="1600" i="1"/>
              <a:t>(…) sztuka Bunscha jest (…) przede wszystkim znacznie bogatsza w podteksty i możliwości odczytania</a:t>
            </a:r>
            <a:r>
              <a:rPr lang="pl-PL" altLang="pl-PL"/>
              <a:t>.</a:t>
            </a:r>
            <a:r>
              <a:rPr lang="pl-PL" altLang="pl-PL" sz="1600"/>
              <a:t>  </a:t>
            </a:r>
          </a:p>
          <a:p>
            <a:pPr algn="r" eaLnBrk="1" hangingPunct="1"/>
            <a:r>
              <a:rPr lang="pl-PL" altLang="pl-PL" sz="1200"/>
              <a:t>J. Madeyski,  </a:t>
            </a:r>
            <a:r>
              <a:rPr lang="pl-PL" altLang="pl-PL" sz="1200" i="1"/>
              <a:t>Malarstwo Franciszka Bunscha</a:t>
            </a:r>
            <a:r>
              <a:rPr lang="pl-PL" altLang="pl-PL" sz="1200"/>
              <a:t>, Kraków 2001</a:t>
            </a:r>
          </a:p>
          <a:p>
            <a:pPr algn="r" eaLnBrk="1" hangingPunct="1"/>
            <a:endParaRPr lang="pl-PL" altLang="pl-PL" sz="1200"/>
          </a:p>
          <a:p>
            <a:pPr algn="r" eaLnBrk="1" hangingPunct="1"/>
            <a:endParaRPr lang="pl-PL" altLang="pl-PL" sz="1200"/>
          </a:p>
          <a:p>
            <a:pPr algn="r" eaLnBrk="1" hangingPunct="1"/>
            <a:endParaRPr lang="pl-PL" altLang="pl-PL" sz="1200" i="1"/>
          </a:p>
          <a:p>
            <a:pPr algn="r" eaLnBrk="1" hangingPunct="1"/>
            <a:r>
              <a:rPr lang="pl-PL" altLang="pl-PL" sz="1200" i="1"/>
              <a:t>Motyl II</a:t>
            </a:r>
            <a:r>
              <a:rPr lang="pl-PL" altLang="pl-PL" sz="1200"/>
              <a:t>, 1975, akwaforta</a:t>
            </a:r>
            <a:endParaRPr lang="pl-PL" altLang="pl-PL" sz="1200" i="1"/>
          </a:p>
        </p:txBody>
      </p:sp>
      <p:sp>
        <p:nvSpPr>
          <p:cNvPr id="16387" name="Text Box 4">
            <a:extLst>
              <a:ext uri="{FF2B5EF4-FFF2-40B4-BE49-F238E27FC236}">
                <a16:creationId xmlns:a16="http://schemas.microsoft.com/office/drawing/2014/main" id="{B33058CD-9407-4E33-A25C-70AED8574DFB}"/>
              </a:ext>
            </a:extLst>
          </p:cNvPr>
          <p:cNvSpPr txBox="1">
            <a:spLocks noChangeArrowheads="1"/>
          </p:cNvSpPr>
          <p:nvPr/>
        </p:nvSpPr>
        <p:spPr bwMode="auto">
          <a:xfrm>
            <a:off x="990600" y="688975"/>
            <a:ext cx="4727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900">
                <a:solidFill>
                  <a:schemeClr val="tx1"/>
                </a:solidFill>
                <a:latin typeface="Georgia" panose="02040502050405020303" pitchFamily="18" charset="0"/>
                <a:cs typeface="Arial" panose="020B0604020202020204" pitchFamily="34" charset="0"/>
              </a:defRPr>
            </a:lvl1pPr>
            <a:lvl2pPr marL="742950" indent="-285750" eaLnBrk="0" hangingPunct="0">
              <a:defRPr sz="1900">
                <a:solidFill>
                  <a:schemeClr val="tx1"/>
                </a:solidFill>
                <a:latin typeface="Georgia" panose="02040502050405020303" pitchFamily="18" charset="0"/>
                <a:cs typeface="Arial" panose="020B0604020202020204" pitchFamily="34" charset="0"/>
              </a:defRPr>
            </a:lvl2pPr>
            <a:lvl3pPr marL="1143000" indent="-228600" eaLnBrk="0" hangingPunct="0">
              <a:defRPr sz="1900">
                <a:solidFill>
                  <a:schemeClr val="tx1"/>
                </a:solidFill>
                <a:latin typeface="Georgia" panose="02040502050405020303" pitchFamily="18" charset="0"/>
                <a:cs typeface="Arial" panose="020B0604020202020204" pitchFamily="34" charset="0"/>
              </a:defRPr>
            </a:lvl3pPr>
            <a:lvl4pPr marL="1600200" indent="-228600" eaLnBrk="0" hangingPunct="0">
              <a:defRPr sz="1900">
                <a:solidFill>
                  <a:schemeClr val="tx1"/>
                </a:solidFill>
                <a:latin typeface="Georgia" panose="02040502050405020303" pitchFamily="18" charset="0"/>
                <a:cs typeface="Arial" panose="020B0604020202020204" pitchFamily="34" charset="0"/>
              </a:defRPr>
            </a:lvl4pPr>
            <a:lvl5pPr marL="2057400" indent="-228600" eaLnBrk="0" hangingPunct="0">
              <a:defRPr sz="1900">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9pPr>
          </a:lstStyle>
          <a:p>
            <a:pPr eaLnBrk="1" hangingPunct="1"/>
            <a:r>
              <a:rPr lang="pl-PL" altLang="pl-PL" sz="2400" b="1"/>
              <a:t>Franciszek Bunsch - Powroty</a:t>
            </a:r>
          </a:p>
        </p:txBody>
      </p:sp>
      <p:pic>
        <p:nvPicPr>
          <p:cNvPr id="16388" name="Picture 2">
            <a:extLst>
              <a:ext uri="{FF2B5EF4-FFF2-40B4-BE49-F238E27FC236}">
                <a16:creationId xmlns:a16="http://schemas.microsoft.com/office/drawing/2014/main" id="{A66C1B4F-D927-4400-BA32-23D8F292C49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173663" y="1524000"/>
            <a:ext cx="3665537"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Prostokąt 1">
            <a:extLst>
              <a:ext uri="{FF2B5EF4-FFF2-40B4-BE49-F238E27FC236}">
                <a16:creationId xmlns:a16="http://schemas.microsoft.com/office/drawing/2014/main" id="{4DBE313F-CB63-4259-AE9B-DD5688AC5958}"/>
              </a:ext>
            </a:extLst>
          </p:cNvPr>
          <p:cNvSpPr>
            <a:spLocks noChangeArrowheads="1"/>
          </p:cNvSpPr>
          <p:nvPr/>
        </p:nvSpPr>
        <p:spPr bwMode="auto">
          <a:xfrm>
            <a:off x="152400" y="6096000"/>
            <a:ext cx="1752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900">
                <a:solidFill>
                  <a:schemeClr val="tx1"/>
                </a:solidFill>
                <a:latin typeface="Georgia" panose="02040502050405020303" pitchFamily="18" charset="0"/>
                <a:cs typeface="Arial" panose="020B0604020202020204" pitchFamily="34" charset="0"/>
              </a:defRPr>
            </a:lvl1pPr>
            <a:lvl2pPr marL="742950" indent="-285750" eaLnBrk="0" hangingPunct="0">
              <a:defRPr sz="1900">
                <a:solidFill>
                  <a:schemeClr val="tx1"/>
                </a:solidFill>
                <a:latin typeface="Georgia" panose="02040502050405020303" pitchFamily="18" charset="0"/>
                <a:cs typeface="Arial" panose="020B0604020202020204" pitchFamily="34" charset="0"/>
              </a:defRPr>
            </a:lvl2pPr>
            <a:lvl3pPr marL="1143000" indent="-228600" eaLnBrk="0" hangingPunct="0">
              <a:defRPr sz="1900">
                <a:solidFill>
                  <a:schemeClr val="tx1"/>
                </a:solidFill>
                <a:latin typeface="Georgia" panose="02040502050405020303" pitchFamily="18" charset="0"/>
                <a:cs typeface="Arial" panose="020B0604020202020204" pitchFamily="34" charset="0"/>
              </a:defRPr>
            </a:lvl3pPr>
            <a:lvl4pPr marL="1600200" indent="-228600" eaLnBrk="0" hangingPunct="0">
              <a:defRPr sz="1900">
                <a:solidFill>
                  <a:schemeClr val="tx1"/>
                </a:solidFill>
                <a:latin typeface="Georgia" panose="02040502050405020303" pitchFamily="18" charset="0"/>
                <a:cs typeface="Arial" panose="020B0604020202020204" pitchFamily="34" charset="0"/>
              </a:defRPr>
            </a:lvl4pPr>
            <a:lvl5pPr marL="2057400" indent="-228600" eaLnBrk="0" hangingPunct="0">
              <a:defRPr sz="1900">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9pPr>
          </a:lstStyle>
          <a:p>
            <a:pPr algn="r" eaLnBrk="1" hangingPunct="1"/>
            <a:r>
              <a:rPr lang="pl-PL" altLang="pl-PL" sz="1200" i="1"/>
              <a:t>Motyl II</a:t>
            </a:r>
            <a:r>
              <a:rPr lang="pl-PL" altLang="pl-PL" sz="1200"/>
              <a:t>, 1975 akwaforta</a:t>
            </a:r>
          </a:p>
          <a:p>
            <a:pPr algn="r" eaLnBrk="1" hangingPunct="1"/>
            <a:r>
              <a:rPr lang="pl-PL" altLang="pl-PL" sz="1200"/>
              <a:t>fragment </a:t>
            </a:r>
            <a:endParaRPr lang="pl-PL" altLang="pl-PL" sz="1200" i="1"/>
          </a:p>
        </p:txBody>
      </p:sp>
      <p:sp>
        <p:nvSpPr>
          <p:cNvPr id="17411" name="Text Box 4">
            <a:extLst>
              <a:ext uri="{FF2B5EF4-FFF2-40B4-BE49-F238E27FC236}">
                <a16:creationId xmlns:a16="http://schemas.microsoft.com/office/drawing/2014/main" id="{AE55D305-B018-4292-82E2-BB2BB690E836}"/>
              </a:ext>
            </a:extLst>
          </p:cNvPr>
          <p:cNvSpPr txBox="1">
            <a:spLocks noChangeArrowheads="1"/>
          </p:cNvSpPr>
          <p:nvPr/>
        </p:nvSpPr>
        <p:spPr bwMode="auto">
          <a:xfrm>
            <a:off x="990600" y="688975"/>
            <a:ext cx="4727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900">
                <a:solidFill>
                  <a:schemeClr val="tx1"/>
                </a:solidFill>
                <a:latin typeface="Georgia" panose="02040502050405020303" pitchFamily="18" charset="0"/>
                <a:cs typeface="Arial" panose="020B0604020202020204" pitchFamily="34" charset="0"/>
              </a:defRPr>
            </a:lvl1pPr>
            <a:lvl2pPr marL="742950" indent="-285750" eaLnBrk="0" hangingPunct="0">
              <a:defRPr sz="1900">
                <a:solidFill>
                  <a:schemeClr val="tx1"/>
                </a:solidFill>
                <a:latin typeface="Georgia" panose="02040502050405020303" pitchFamily="18" charset="0"/>
                <a:cs typeface="Arial" panose="020B0604020202020204" pitchFamily="34" charset="0"/>
              </a:defRPr>
            </a:lvl2pPr>
            <a:lvl3pPr marL="1143000" indent="-228600" eaLnBrk="0" hangingPunct="0">
              <a:defRPr sz="1900">
                <a:solidFill>
                  <a:schemeClr val="tx1"/>
                </a:solidFill>
                <a:latin typeface="Georgia" panose="02040502050405020303" pitchFamily="18" charset="0"/>
                <a:cs typeface="Arial" panose="020B0604020202020204" pitchFamily="34" charset="0"/>
              </a:defRPr>
            </a:lvl3pPr>
            <a:lvl4pPr marL="1600200" indent="-228600" eaLnBrk="0" hangingPunct="0">
              <a:defRPr sz="1900">
                <a:solidFill>
                  <a:schemeClr val="tx1"/>
                </a:solidFill>
                <a:latin typeface="Georgia" panose="02040502050405020303" pitchFamily="18" charset="0"/>
                <a:cs typeface="Arial" panose="020B0604020202020204" pitchFamily="34" charset="0"/>
              </a:defRPr>
            </a:lvl4pPr>
            <a:lvl5pPr marL="2057400" indent="-228600" eaLnBrk="0" hangingPunct="0">
              <a:defRPr sz="1900">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9pPr>
          </a:lstStyle>
          <a:p>
            <a:pPr eaLnBrk="1" hangingPunct="1"/>
            <a:r>
              <a:rPr lang="pl-PL" altLang="pl-PL" sz="2400" b="1"/>
              <a:t>Franciszek Bunsch - Powroty</a:t>
            </a:r>
          </a:p>
        </p:txBody>
      </p:sp>
      <p:pic>
        <p:nvPicPr>
          <p:cNvPr id="17412" name="Picture 5">
            <a:extLst>
              <a:ext uri="{FF2B5EF4-FFF2-40B4-BE49-F238E27FC236}">
                <a16:creationId xmlns:a16="http://schemas.microsoft.com/office/drawing/2014/main" id="{D9542210-0312-4F3C-8158-7FA573279C87}"/>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993900" y="1600200"/>
            <a:ext cx="6388100" cy="506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a:extLst>
              <a:ext uri="{FF2B5EF4-FFF2-40B4-BE49-F238E27FC236}">
                <a16:creationId xmlns:a16="http://schemas.microsoft.com/office/drawing/2014/main" id="{267F36DB-7A19-40CD-B958-2BF8A20B8B70}"/>
              </a:ext>
            </a:extLst>
          </p:cNvPr>
          <p:cNvSpPr txBox="1">
            <a:spLocks noChangeArrowheads="1"/>
          </p:cNvSpPr>
          <p:nvPr/>
        </p:nvSpPr>
        <p:spPr bwMode="auto">
          <a:xfrm>
            <a:off x="990600" y="688975"/>
            <a:ext cx="4727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900">
                <a:solidFill>
                  <a:schemeClr val="tx1"/>
                </a:solidFill>
                <a:latin typeface="Georgia" panose="02040502050405020303" pitchFamily="18" charset="0"/>
                <a:cs typeface="Arial" panose="020B0604020202020204" pitchFamily="34" charset="0"/>
              </a:defRPr>
            </a:lvl1pPr>
            <a:lvl2pPr marL="742950" indent="-285750" eaLnBrk="0" hangingPunct="0">
              <a:defRPr sz="1900">
                <a:solidFill>
                  <a:schemeClr val="tx1"/>
                </a:solidFill>
                <a:latin typeface="Georgia" panose="02040502050405020303" pitchFamily="18" charset="0"/>
                <a:cs typeface="Arial" panose="020B0604020202020204" pitchFamily="34" charset="0"/>
              </a:defRPr>
            </a:lvl2pPr>
            <a:lvl3pPr marL="1143000" indent="-228600" eaLnBrk="0" hangingPunct="0">
              <a:defRPr sz="1900">
                <a:solidFill>
                  <a:schemeClr val="tx1"/>
                </a:solidFill>
                <a:latin typeface="Georgia" panose="02040502050405020303" pitchFamily="18" charset="0"/>
                <a:cs typeface="Arial" panose="020B0604020202020204" pitchFamily="34" charset="0"/>
              </a:defRPr>
            </a:lvl3pPr>
            <a:lvl4pPr marL="1600200" indent="-228600" eaLnBrk="0" hangingPunct="0">
              <a:defRPr sz="1900">
                <a:solidFill>
                  <a:schemeClr val="tx1"/>
                </a:solidFill>
                <a:latin typeface="Georgia" panose="02040502050405020303" pitchFamily="18" charset="0"/>
                <a:cs typeface="Arial" panose="020B0604020202020204" pitchFamily="34" charset="0"/>
              </a:defRPr>
            </a:lvl4pPr>
            <a:lvl5pPr marL="2057400" indent="-228600" eaLnBrk="0" hangingPunct="0">
              <a:defRPr sz="1900">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9pPr>
          </a:lstStyle>
          <a:p>
            <a:pPr eaLnBrk="1" hangingPunct="1"/>
            <a:r>
              <a:rPr lang="pl-PL" altLang="pl-PL" sz="2400" b="1"/>
              <a:t>Franciszek Bunsch - Powroty</a:t>
            </a:r>
          </a:p>
        </p:txBody>
      </p:sp>
      <p:sp>
        <p:nvSpPr>
          <p:cNvPr id="18435" name="Prostokąt 3">
            <a:extLst>
              <a:ext uri="{FF2B5EF4-FFF2-40B4-BE49-F238E27FC236}">
                <a16:creationId xmlns:a16="http://schemas.microsoft.com/office/drawing/2014/main" id="{AE3568A4-FC0D-449D-A796-BA9D24013E79}"/>
              </a:ext>
            </a:extLst>
          </p:cNvPr>
          <p:cNvSpPr>
            <a:spLocks noChangeArrowheads="1"/>
          </p:cNvSpPr>
          <p:nvPr/>
        </p:nvSpPr>
        <p:spPr bwMode="auto">
          <a:xfrm>
            <a:off x="5943600" y="6400800"/>
            <a:ext cx="25923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900">
                <a:solidFill>
                  <a:schemeClr val="tx1"/>
                </a:solidFill>
                <a:latin typeface="Georgia" panose="02040502050405020303" pitchFamily="18" charset="0"/>
                <a:cs typeface="Arial" panose="020B0604020202020204" pitchFamily="34" charset="0"/>
              </a:defRPr>
            </a:lvl1pPr>
            <a:lvl2pPr marL="742950" indent="-285750" eaLnBrk="0" hangingPunct="0">
              <a:defRPr sz="1900">
                <a:solidFill>
                  <a:schemeClr val="tx1"/>
                </a:solidFill>
                <a:latin typeface="Georgia" panose="02040502050405020303" pitchFamily="18" charset="0"/>
                <a:cs typeface="Arial" panose="020B0604020202020204" pitchFamily="34" charset="0"/>
              </a:defRPr>
            </a:lvl2pPr>
            <a:lvl3pPr marL="1143000" indent="-228600" eaLnBrk="0" hangingPunct="0">
              <a:defRPr sz="1900">
                <a:solidFill>
                  <a:schemeClr val="tx1"/>
                </a:solidFill>
                <a:latin typeface="Georgia" panose="02040502050405020303" pitchFamily="18" charset="0"/>
                <a:cs typeface="Arial" panose="020B0604020202020204" pitchFamily="34" charset="0"/>
              </a:defRPr>
            </a:lvl3pPr>
            <a:lvl4pPr marL="1600200" indent="-228600" eaLnBrk="0" hangingPunct="0">
              <a:defRPr sz="1900">
                <a:solidFill>
                  <a:schemeClr val="tx1"/>
                </a:solidFill>
                <a:latin typeface="Georgia" panose="02040502050405020303" pitchFamily="18" charset="0"/>
                <a:cs typeface="Arial" panose="020B0604020202020204" pitchFamily="34" charset="0"/>
              </a:defRPr>
            </a:lvl4pPr>
            <a:lvl5pPr marL="2057400" indent="-228600" eaLnBrk="0" hangingPunct="0">
              <a:defRPr sz="1900">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9pPr>
          </a:lstStyle>
          <a:p>
            <a:pPr algn="r" eaLnBrk="1" hangingPunct="1"/>
            <a:r>
              <a:rPr lang="pl-PL" altLang="pl-PL" sz="1200" i="1"/>
              <a:t>Motyl II</a:t>
            </a:r>
            <a:r>
              <a:rPr lang="pl-PL" altLang="pl-PL" sz="1200"/>
              <a:t>, 1975, akwaforta, fragment</a:t>
            </a:r>
            <a:endParaRPr lang="pl-PL" altLang="pl-PL" sz="1200" i="1"/>
          </a:p>
        </p:txBody>
      </p:sp>
      <p:pic>
        <p:nvPicPr>
          <p:cNvPr id="18436" name="Picture 5">
            <a:extLst>
              <a:ext uri="{FF2B5EF4-FFF2-40B4-BE49-F238E27FC236}">
                <a16:creationId xmlns:a16="http://schemas.microsoft.com/office/drawing/2014/main" id="{6B0409C7-6DB6-4804-A8B2-4DEFD2D23590}"/>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31838" y="2057400"/>
            <a:ext cx="7726362"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a:extLst>
              <a:ext uri="{FF2B5EF4-FFF2-40B4-BE49-F238E27FC236}">
                <a16:creationId xmlns:a16="http://schemas.microsoft.com/office/drawing/2014/main" id="{44BA841C-6D07-40FE-B63C-C6B610FA6CA5}"/>
              </a:ext>
            </a:extLst>
          </p:cNvPr>
          <p:cNvSpPr txBox="1">
            <a:spLocks noChangeArrowheads="1"/>
          </p:cNvSpPr>
          <p:nvPr/>
        </p:nvSpPr>
        <p:spPr bwMode="auto">
          <a:xfrm>
            <a:off x="990600" y="688975"/>
            <a:ext cx="4727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900">
                <a:solidFill>
                  <a:schemeClr val="tx1"/>
                </a:solidFill>
                <a:latin typeface="Georgia" panose="02040502050405020303" pitchFamily="18" charset="0"/>
                <a:cs typeface="Arial" panose="020B0604020202020204" pitchFamily="34" charset="0"/>
              </a:defRPr>
            </a:lvl1pPr>
            <a:lvl2pPr marL="742950" indent="-285750" eaLnBrk="0" hangingPunct="0">
              <a:defRPr sz="1900">
                <a:solidFill>
                  <a:schemeClr val="tx1"/>
                </a:solidFill>
                <a:latin typeface="Georgia" panose="02040502050405020303" pitchFamily="18" charset="0"/>
                <a:cs typeface="Arial" panose="020B0604020202020204" pitchFamily="34" charset="0"/>
              </a:defRPr>
            </a:lvl2pPr>
            <a:lvl3pPr marL="1143000" indent="-228600" eaLnBrk="0" hangingPunct="0">
              <a:defRPr sz="1900">
                <a:solidFill>
                  <a:schemeClr val="tx1"/>
                </a:solidFill>
                <a:latin typeface="Georgia" panose="02040502050405020303" pitchFamily="18" charset="0"/>
                <a:cs typeface="Arial" panose="020B0604020202020204" pitchFamily="34" charset="0"/>
              </a:defRPr>
            </a:lvl3pPr>
            <a:lvl4pPr marL="1600200" indent="-228600" eaLnBrk="0" hangingPunct="0">
              <a:defRPr sz="1900">
                <a:solidFill>
                  <a:schemeClr val="tx1"/>
                </a:solidFill>
                <a:latin typeface="Georgia" panose="02040502050405020303" pitchFamily="18" charset="0"/>
                <a:cs typeface="Arial" panose="020B0604020202020204" pitchFamily="34" charset="0"/>
              </a:defRPr>
            </a:lvl4pPr>
            <a:lvl5pPr marL="2057400" indent="-228600" eaLnBrk="0" hangingPunct="0">
              <a:defRPr sz="1900">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9pPr>
          </a:lstStyle>
          <a:p>
            <a:pPr eaLnBrk="1" hangingPunct="1"/>
            <a:r>
              <a:rPr lang="pl-PL" altLang="pl-PL" sz="2400" b="1"/>
              <a:t>Franciszek Bunsch - Powroty</a:t>
            </a:r>
          </a:p>
        </p:txBody>
      </p:sp>
      <p:sp>
        <p:nvSpPr>
          <p:cNvPr id="19459" name="Rectangle 5">
            <a:extLst>
              <a:ext uri="{FF2B5EF4-FFF2-40B4-BE49-F238E27FC236}">
                <a16:creationId xmlns:a16="http://schemas.microsoft.com/office/drawing/2014/main" id="{FC4273F8-F9DE-4158-AF9A-EC97AFEB410B}"/>
              </a:ext>
            </a:extLst>
          </p:cNvPr>
          <p:cNvSpPr>
            <a:spLocks noChangeArrowheads="1"/>
          </p:cNvSpPr>
          <p:nvPr/>
        </p:nvSpPr>
        <p:spPr bwMode="auto">
          <a:xfrm>
            <a:off x="152400" y="5697538"/>
            <a:ext cx="88392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tabLst>
                <a:tab pos="57150" algn="l"/>
              </a:tabLst>
              <a:defRPr sz="1900">
                <a:solidFill>
                  <a:schemeClr val="tx1"/>
                </a:solidFill>
                <a:latin typeface="Georgia" panose="02040502050405020303" pitchFamily="18" charset="0"/>
                <a:cs typeface="Arial" panose="020B0604020202020204" pitchFamily="34" charset="0"/>
              </a:defRPr>
            </a:lvl1pPr>
            <a:lvl2pPr marL="742950" indent="-285750" eaLnBrk="0" hangingPunct="0">
              <a:tabLst>
                <a:tab pos="57150" algn="l"/>
              </a:tabLst>
              <a:defRPr sz="1900">
                <a:solidFill>
                  <a:schemeClr val="tx1"/>
                </a:solidFill>
                <a:latin typeface="Georgia" panose="02040502050405020303" pitchFamily="18" charset="0"/>
                <a:cs typeface="Arial" panose="020B0604020202020204" pitchFamily="34" charset="0"/>
              </a:defRPr>
            </a:lvl2pPr>
            <a:lvl3pPr marL="1143000" indent="-228600" eaLnBrk="0" hangingPunct="0">
              <a:tabLst>
                <a:tab pos="57150" algn="l"/>
              </a:tabLst>
              <a:defRPr sz="1900">
                <a:solidFill>
                  <a:schemeClr val="tx1"/>
                </a:solidFill>
                <a:latin typeface="Georgia" panose="02040502050405020303" pitchFamily="18" charset="0"/>
                <a:cs typeface="Arial" panose="020B0604020202020204" pitchFamily="34" charset="0"/>
              </a:defRPr>
            </a:lvl3pPr>
            <a:lvl4pPr marL="1600200" indent="-228600" eaLnBrk="0" hangingPunct="0">
              <a:tabLst>
                <a:tab pos="57150" algn="l"/>
              </a:tabLst>
              <a:defRPr sz="1900">
                <a:solidFill>
                  <a:schemeClr val="tx1"/>
                </a:solidFill>
                <a:latin typeface="Georgia" panose="02040502050405020303" pitchFamily="18" charset="0"/>
                <a:cs typeface="Arial" panose="020B0604020202020204" pitchFamily="34" charset="0"/>
              </a:defRPr>
            </a:lvl4pPr>
            <a:lvl5pPr marL="2057400" indent="-228600" eaLnBrk="0" hangingPunct="0">
              <a:tabLst>
                <a:tab pos="57150" algn="l"/>
              </a:tabLst>
              <a:defRPr sz="1900">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tabLst>
                <a:tab pos="57150" algn="l"/>
              </a:tabLst>
              <a:defRPr sz="1900">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tabLst>
                <a:tab pos="57150" algn="l"/>
              </a:tabLst>
              <a:defRPr sz="1900">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tabLst>
                <a:tab pos="57150" algn="l"/>
              </a:tabLst>
              <a:defRPr sz="1900">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tabLst>
                <a:tab pos="57150" algn="l"/>
              </a:tabLst>
              <a:defRPr sz="1900">
                <a:solidFill>
                  <a:schemeClr val="tx1"/>
                </a:solidFill>
                <a:latin typeface="Georgia" panose="02040502050405020303" pitchFamily="18" charset="0"/>
                <a:cs typeface="Arial" panose="020B0604020202020204" pitchFamily="34" charset="0"/>
              </a:defRPr>
            </a:lvl9pPr>
          </a:lstStyle>
          <a:p>
            <a:pPr algn="just" eaLnBrk="1" hangingPunct="1">
              <a:spcAft>
                <a:spcPts val="600"/>
              </a:spcAft>
            </a:pPr>
            <a:r>
              <a:rPr lang="pl-PL" altLang="pl-PL" sz="1600" i="1"/>
              <a:t>Podobnie rzecz się ma z notatkami z podróży, gdy nie zawsze człowiek był przygotowany           i miał przy sobie odpowiedni sprzęt. Ale takie notatki mają właśnie tą szczególną wartość bezpośredniego dokumentu – a ich się trochę nazbierało</a:t>
            </a:r>
            <a:r>
              <a:rPr lang="pl-PL" altLang="pl-PL" sz="1600"/>
              <a:t>.</a:t>
            </a:r>
            <a:r>
              <a:rPr lang="pl-PL" altLang="pl-PL"/>
              <a:t>                             </a:t>
            </a:r>
          </a:p>
          <a:p>
            <a:pPr eaLnBrk="1" hangingPunct="1"/>
            <a:r>
              <a:rPr lang="pl-PL" altLang="pl-PL" sz="1200"/>
              <a:t>Franciszek Bunsch, 2020 </a:t>
            </a:r>
          </a:p>
        </p:txBody>
      </p:sp>
      <p:pic>
        <p:nvPicPr>
          <p:cNvPr id="19460" name="Picture 6">
            <a:extLst>
              <a:ext uri="{FF2B5EF4-FFF2-40B4-BE49-F238E27FC236}">
                <a16:creationId xmlns:a16="http://schemas.microsoft.com/office/drawing/2014/main" id="{EE5A3D20-D666-40F2-8ED4-D53402C37FF5}"/>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667000" y="1498600"/>
            <a:ext cx="6324600" cy="427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2">
            <a:extLst>
              <a:ext uri="{FF2B5EF4-FFF2-40B4-BE49-F238E27FC236}">
                <a16:creationId xmlns:a16="http://schemas.microsoft.com/office/drawing/2014/main" id="{79B817C5-A39A-451B-8AB5-16AE78D4F5D1}"/>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2400" y="1612900"/>
            <a:ext cx="2514600"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Prostokąt 9">
            <a:extLst>
              <a:ext uri="{FF2B5EF4-FFF2-40B4-BE49-F238E27FC236}">
                <a16:creationId xmlns:a16="http://schemas.microsoft.com/office/drawing/2014/main" id="{6702D720-363B-4314-9675-3C9A42FF39B6}"/>
              </a:ext>
            </a:extLst>
          </p:cNvPr>
          <p:cNvSpPr>
            <a:spLocks noChangeArrowheads="1"/>
          </p:cNvSpPr>
          <p:nvPr/>
        </p:nvSpPr>
        <p:spPr bwMode="auto">
          <a:xfrm>
            <a:off x="838200" y="5257800"/>
            <a:ext cx="17795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900">
                <a:solidFill>
                  <a:schemeClr val="tx1"/>
                </a:solidFill>
                <a:latin typeface="Georgia" panose="02040502050405020303" pitchFamily="18" charset="0"/>
                <a:cs typeface="Arial" panose="020B0604020202020204" pitchFamily="34" charset="0"/>
              </a:defRPr>
            </a:lvl1pPr>
            <a:lvl2pPr marL="742950" indent="-285750" eaLnBrk="0" hangingPunct="0">
              <a:defRPr sz="1900">
                <a:solidFill>
                  <a:schemeClr val="tx1"/>
                </a:solidFill>
                <a:latin typeface="Georgia" panose="02040502050405020303" pitchFamily="18" charset="0"/>
                <a:cs typeface="Arial" panose="020B0604020202020204" pitchFamily="34" charset="0"/>
              </a:defRPr>
            </a:lvl2pPr>
            <a:lvl3pPr marL="1143000" indent="-228600" eaLnBrk="0" hangingPunct="0">
              <a:defRPr sz="1900">
                <a:solidFill>
                  <a:schemeClr val="tx1"/>
                </a:solidFill>
                <a:latin typeface="Georgia" panose="02040502050405020303" pitchFamily="18" charset="0"/>
                <a:cs typeface="Arial" panose="020B0604020202020204" pitchFamily="34" charset="0"/>
              </a:defRPr>
            </a:lvl3pPr>
            <a:lvl4pPr marL="1600200" indent="-228600" eaLnBrk="0" hangingPunct="0">
              <a:defRPr sz="1900">
                <a:solidFill>
                  <a:schemeClr val="tx1"/>
                </a:solidFill>
                <a:latin typeface="Georgia" panose="02040502050405020303" pitchFamily="18" charset="0"/>
                <a:cs typeface="Arial" panose="020B0604020202020204" pitchFamily="34" charset="0"/>
              </a:defRPr>
            </a:lvl4pPr>
            <a:lvl5pPr marL="2057400" indent="-228600" eaLnBrk="0" hangingPunct="0">
              <a:defRPr sz="1900">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9pPr>
          </a:lstStyle>
          <a:p>
            <a:pPr eaLnBrk="1" hangingPunct="1"/>
            <a:r>
              <a:rPr lang="pl-PL" altLang="pl-PL" sz="1200" i="1"/>
              <a:t>Amsterdam</a:t>
            </a:r>
            <a:r>
              <a:rPr lang="pl-PL" altLang="pl-PL" sz="1200"/>
              <a:t>, 1967, tusz </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a:extLst>
              <a:ext uri="{FF2B5EF4-FFF2-40B4-BE49-F238E27FC236}">
                <a16:creationId xmlns:a16="http://schemas.microsoft.com/office/drawing/2014/main" id="{0399CC4D-7790-4069-8538-F468A107D42A}"/>
              </a:ext>
            </a:extLst>
          </p:cNvPr>
          <p:cNvSpPr txBox="1">
            <a:spLocks noChangeArrowheads="1"/>
          </p:cNvSpPr>
          <p:nvPr/>
        </p:nvSpPr>
        <p:spPr bwMode="auto">
          <a:xfrm>
            <a:off x="990600" y="688975"/>
            <a:ext cx="4727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900">
                <a:solidFill>
                  <a:schemeClr val="tx1"/>
                </a:solidFill>
                <a:latin typeface="Georgia" panose="02040502050405020303" pitchFamily="18" charset="0"/>
                <a:cs typeface="Arial" panose="020B0604020202020204" pitchFamily="34" charset="0"/>
              </a:defRPr>
            </a:lvl1pPr>
            <a:lvl2pPr marL="742950" indent="-285750" eaLnBrk="0" hangingPunct="0">
              <a:defRPr sz="1900">
                <a:solidFill>
                  <a:schemeClr val="tx1"/>
                </a:solidFill>
                <a:latin typeface="Georgia" panose="02040502050405020303" pitchFamily="18" charset="0"/>
                <a:cs typeface="Arial" panose="020B0604020202020204" pitchFamily="34" charset="0"/>
              </a:defRPr>
            </a:lvl2pPr>
            <a:lvl3pPr marL="1143000" indent="-228600" eaLnBrk="0" hangingPunct="0">
              <a:defRPr sz="1900">
                <a:solidFill>
                  <a:schemeClr val="tx1"/>
                </a:solidFill>
                <a:latin typeface="Georgia" panose="02040502050405020303" pitchFamily="18" charset="0"/>
                <a:cs typeface="Arial" panose="020B0604020202020204" pitchFamily="34" charset="0"/>
              </a:defRPr>
            </a:lvl3pPr>
            <a:lvl4pPr marL="1600200" indent="-228600" eaLnBrk="0" hangingPunct="0">
              <a:defRPr sz="1900">
                <a:solidFill>
                  <a:schemeClr val="tx1"/>
                </a:solidFill>
                <a:latin typeface="Georgia" panose="02040502050405020303" pitchFamily="18" charset="0"/>
                <a:cs typeface="Arial" panose="020B0604020202020204" pitchFamily="34" charset="0"/>
              </a:defRPr>
            </a:lvl4pPr>
            <a:lvl5pPr marL="2057400" indent="-228600" eaLnBrk="0" hangingPunct="0">
              <a:defRPr sz="1900">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9pPr>
          </a:lstStyle>
          <a:p>
            <a:pPr eaLnBrk="1" hangingPunct="1"/>
            <a:r>
              <a:rPr lang="pl-PL" altLang="pl-PL" sz="2400" b="1"/>
              <a:t>Franciszek Bunsch - Powroty</a:t>
            </a:r>
          </a:p>
        </p:txBody>
      </p:sp>
      <p:pic>
        <p:nvPicPr>
          <p:cNvPr id="20483" name="Picture 4">
            <a:extLst>
              <a:ext uri="{FF2B5EF4-FFF2-40B4-BE49-F238E27FC236}">
                <a16:creationId xmlns:a16="http://schemas.microsoft.com/office/drawing/2014/main" id="{046FDFBF-1000-453D-91F3-69FF7EC00FD9}"/>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85800" y="1600200"/>
            <a:ext cx="3640138"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pole tekstowe 5">
            <a:extLst>
              <a:ext uri="{FF2B5EF4-FFF2-40B4-BE49-F238E27FC236}">
                <a16:creationId xmlns:a16="http://schemas.microsoft.com/office/drawing/2014/main" id="{CF1960A7-756A-4198-AB5A-649F42435E38}"/>
              </a:ext>
            </a:extLst>
          </p:cNvPr>
          <p:cNvSpPr txBox="1">
            <a:spLocks noChangeArrowheads="1"/>
          </p:cNvSpPr>
          <p:nvPr/>
        </p:nvSpPr>
        <p:spPr bwMode="auto">
          <a:xfrm>
            <a:off x="304800" y="6553200"/>
            <a:ext cx="58007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900">
                <a:solidFill>
                  <a:schemeClr val="tx1"/>
                </a:solidFill>
                <a:latin typeface="Georgia" panose="02040502050405020303" pitchFamily="18" charset="0"/>
                <a:cs typeface="Arial" panose="020B0604020202020204" pitchFamily="34" charset="0"/>
              </a:defRPr>
            </a:lvl1pPr>
            <a:lvl2pPr marL="742950" indent="-285750" eaLnBrk="0" hangingPunct="0">
              <a:defRPr sz="1900">
                <a:solidFill>
                  <a:schemeClr val="tx1"/>
                </a:solidFill>
                <a:latin typeface="Georgia" panose="02040502050405020303" pitchFamily="18" charset="0"/>
                <a:cs typeface="Arial" panose="020B0604020202020204" pitchFamily="34" charset="0"/>
              </a:defRPr>
            </a:lvl2pPr>
            <a:lvl3pPr marL="1143000" indent="-228600" eaLnBrk="0" hangingPunct="0">
              <a:defRPr sz="1900">
                <a:solidFill>
                  <a:schemeClr val="tx1"/>
                </a:solidFill>
                <a:latin typeface="Georgia" panose="02040502050405020303" pitchFamily="18" charset="0"/>
                <a:cs typeface="Arial" panose="020B0604020202020204" pitchFamily="34" charset="0"/>
              </a:defRPr>
            </a:lvl3pPr>
            <a:lvl4pPr marL="1600200" indent="-228600" eaLnBrk="0" hangingPunct="0">
              <a:defRPr sz="1900">
                <a:solidFill>
                  <a:schemeClr val="tx1"/>
                </a:solidFill>
                <a:latin typeface="Georgia" panose="02040502050405020303" pitchFamily="18" charset="0"/>
                <a:cs typeface="Arial" panose="020B0604020202020204" pitchFamily="34" charset="0"/>
              </a:defRPr>
            </a:lvl4pPr>
            <a:lvl5pPr marL="2057400" indent="-228600" eaLnBrk="0" hangingPunct="0">
              <a:defRPr sz="1900">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9pPr>
          </a:lstStyle>
          <a:p>
            <a:pPr eaLnBrk="1" hangingPunct="1"/>
            <a:r>
              <a:rPr lang="pl-PL" altLang="pl-PL" sz="1200" i="1"/>
              <a:t>          Amsterdam</a:t>
            </a:r>
            <a:r>
              <a:rPr lang="pl-PL" altLang="pl-PL" sz="1200"/>
              <a:t>, 1967, tempera                                                        </a:t>
            </a:r>
            <a:r>
              <a:rPr lang="pl-PL" altLang="pl-PL" sz="1200" i="1"/>
              <a:t>Delft</a:t>
            </a:r>
            <a:r>
              <a:rPr lang="pl-PL" altLang="pl-PL" sz="1200"/>
              <a:t>, 1967, tempera</a:t>
            </a:r>
          </a:p>
        </p:txBody>
      </p:sp>
      <p:pic>
        <p:nvPicPr>
          <p:cNvPr id="20485" name="Picture 5">
            <a:extLst>
              <a:ext uri="{FF2B5EF4-FFF2-40B4-BE49-F238E27FC236}">
                <a16:creationId xmlns:a16="http://schemas.microsoft.com/office/drawing/2014/main" id="{34AB25AD-C704-44B2-8795-0E27065D772F}"/>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603750" y="1584325"/>
            <a:ext cx="408305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4">
            <a:extLst>
              <a:ext uri="{FF2B5EF4-FFF2-40B4-BE49-F238E27FC236}">
                <a16:creationId xmlns:a16="http://schemas.microsoft.com/office/drawing/2014/main" id="{F220AAF5-AD13-4221-8F38-60CA3500FF4B}"/>
              </a:ext>
            </a:extLst>
          </p:cNvPr>
          <p:cNvSpPr txBox="1">
            <a:spLocks noChangeArrowheads="1"/>
          </p:cNvSpPr>
          <p:nvPr/>
        </p:nvSpPr>
        <p:spPr bwMode="auto">
          <a:xfrm>
            <a:off x="990600" y="688975"/>
            <a:ext cx="4727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900">
                <a:solidFill>
                  <a:schemeClr val="tx1"/>
                </a:solidFill>
                <a:latin typeface="Georgia" panose="02040502050405020303" pitchFamily="18" charset="0"/>
                <a:cs typeface="Arial" panose="020B0604020202020204" pitchFamily="34" charset="0"/>
              </a:defRPr>
            </a:lvl1pPr>
            <a:lvl2pPr marL="742950" indent="-285750" eaLnBrk="0" hangingPunct="0">
              <a:defRPr sz="1900">
                <a:solidFill>
                  <a:schemeClr val="tx1"/>
                </a:solidFill>
                <a:latin typeface="Georgia" panose="02040502050405020303" pitchFamily="18" charset="0"/>
                <a:cs typeface="Arial" panose="020B0604020202020204" pitchFamily="34" charset="0"/>
              </a:defRPr>
            </a:lvl2pPr>
            <a:lvl3pPr marL="1143000" indent="-228600" eaLnBrk="0" hangingPunct="0">
              <a:defRPr sz="1900">
                <a:solidFill>
                  <a:schemeClr val="tx1"/>
                </a:solidFill>
                <a:latin typeface="Georgia" panose="02040502050405020303" pitchFamily="18" charset="0"/>
                <a:cs typeface="Arial" panose="020B0604020202020204" pitchFamily="34" charset="0"/>
              </a:defRPr>
            </a:lvl3pPr>
            <a:lvl4pPr marL="1600200" indent="-228600" eaLnBrk="0" hangingPunct="0">
              <a:defRPr sz="1900">
                <a:solidFill>
                  <a:schemeClr val="tx1"/>
                </a:solidFill>
                <a:latin typeface="Georgia" panose="02040502050405020303" pitchFamily="18" charset="0"/>
                <a:cs typeface="Arial" panose="020B0604020202020204" pitchFamily="34" charset="0"/>
              </a:defRPr>
            </a:lvl4pPr>
            <a:lvl5pPr marL="2057400" indent="-228600" eaLnBrk="0" hangingPunct="0">
              <a:defRPr sz="1900">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9pPr>
          </a:lstStyle>
          <a:p>
            <a:pPr eaLnBrk="1" hangingPunct="1"/>
            <a:r>
              <a:rPr lang="pl-PL" altLang="pl-PL" sz="2400" b="1"/>
              <a:t>Franciszek Bunsch - Powroty</a:t>
            </a:r>
          </a:p>
        </p:txBody>
      </p:sp>
      <p:pic>
        <p:nvPicPr>
          <p:cNvPr id="21507" name="Picture 2">
            <a:extLst>
              <a:ext uri="{FF2B5EF4-FFF2-40B4-BE49-F238E27FC236}">
                <a16:creationId xmlns:a16="http://schemas.microsoft.com/office/drawing/2014/main" id="{D83B7B96-1969-47B0-B973-9097046EC5DF}"/>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143000" y="1524000"/>
            <a:ext cx="3657600" cy="499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pole tekstowe 3">
            <a:extLst>
              <a:ext uri="{FF2B5EF4-FFF2-40B4-BE49-F238E27FC236}">
                <a16:creationId xmlns:a16="http://schemas.microsoft.com/office/drawing/2014/main" id="{B647C20D-E833-4D28-B788-F82C6223A147}"/>
              </a:ext>
            </a:extLst>
          </p:cNvPr>
          <p:cNvSpPr txBox="1">
            <a:spLocks noChangeArrowheads="1"/>
          </p:cNvSpPr>
          <p:nvPr/>
        </p:nvSpPr>
        <p:spPr bwMode="auto">
          <a:xfrm>
            <a:off x="1090613" y="6477000"/>
            <a:ext cx="2316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900">
                <a:solidFill>
                  <a:schemeClr val="tx1"/>
                </a:solidFill>
                <a:latin typeface="Georgia" panose="02040502050405020303" pitchFamily="18" charset="0"/>
                <a:cs typeface="Arial" panose="020B0604020202020204" pitchFamily="34" charset="0"/>
              </a:defRPr>
            </a:lvl1pPr>
            <a:lvl2pPr marL="742950" indent="-285750" eaLnBrk="0" hangingPunct="0">
              <a:defRPr sz="1900">
                <a:solidFill>
                  <a:schemeClr val="tx1"/>
                </a:solidFill>
                <a:latin typeface="Georgia" panose="02040502050405020303" pitchFamily="18" charset="0"/>
                <a:cs typeface="Arial" panose="020B0604020202020204" pitchFamily="34" charset="0"/>
              </a:defRPr>
            </a:lvl2pPr>
            <a:lvl3pPr marL="1143000" indent="-228600" eaLnBrk="0" hangingPunct="0">
              <a:defRPr sz="1900">
                <a:solidFill>
                  <a:schemeClr val="tx1"/>
                </a:solidFill>
                <a:latin typeface="Georgia" panose="02040502050405020303" pitchFamily="18" charset="0"/>
                <a:cs typeface="Arial" panose="020B0604020202020204" pitchFamily="34" charset="0"/>
              </a:defRPr>
            </a:lvl3pPr>
            <a:lvl4pPr marL="1600200" indent="-228600" eaLnBrk="0" hangingPunct="0">
              <a:defRPr sz="1900">
                <a:solidFill>
                  <a:schemeClr val="tx1"/>
                </a:solidFill>
                <a:latin typeface="Georgia" panose="02040502050405020303" pitchFamily="18" charset="0"/>
                <a:cs typeface="Arial" panose="020B0604020202020204" pitchFamily="34" charset="0"/>
              </a:defRPr>
            </a:lvl4pPr>
            <a:lvl5pPr marL="2057400" indent="-228600" eaLnBrk="0" hangingPunct="0">
              <a:defRPr sz="1900">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9pPr>
          </a:lstStyle>
          <a:p>
            <a:pPr eaLnBrk="1" hangingPunct="1"/>
            <a:r>
              <a:rPr lang="pl-PL" altLang="pl-PL" sz="1200" i="1"/>
              <a:t>San Gimignano,</a:t>
            </a:r>
            <a:r>
              <a:rPr lang="pl-PL" altLang="pl-PL" sz="1200"/>
              <a:t> 1996, tempera</a:t>
            </a:r>
          </a:p>
        </p:txBody>
      </p:sp>
      <p:sp>
        <p:nvSpPr>
          <p:cNvPr id="21509" name="pole tekstowe 4">
            <a:extLst>
              <a:ext uri="{FF2B5EF4-FFF2-40B4-BE49-F238E27FC236}">
                <a16:creationId xmlns:a16="http://schemas.microsoft.com/office/drawing/2014/main" id="{910BD542-38B7-48EE-A1D8-E9FDBFC5206E}"/>
              </a:ext>
            </a:extLst>
          </p:cNvPr>
          <p:cNvSpPr txBox="1">
            <a:spLocks noChangeArrowheads="1"/>
          </p:cNvSpPr>
          <p:nvPr/>
        </p:nvSpPr>
        <p:spPr bwMode="auto">
          <a:xfrm>
            <a:off x="5029200" y="6505575"/>
            <a:ext cx="2627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900">
                <a:solidFill>
                  <a:schemeClr val="tx1"/>
                </a:solidFill>
                <a:latin typeface="Georgia" panose="02040502050405020303" pitchFamily="18" charset="0"/>
                <a:cs typeface="Arial" panose="020B0604020202020204" pitchFamily="34" charset="0"/>
              </a:defRPr>
            </a:lvl1pPr>
            <a:lvl2pPr marL="742950" indent="-285750" eaLnBrk="0" hangingPunct="0">
              <a:defRPr sz="1900">
                <a:solidFill>
                  <a:schemeClr val="tx1"/>
                </a:solidFill>
                <a:latin typeface="Georgia" panose="02040502050405020303" pitchFamily="18" charset="0"/>
                <a:cs typeface="Arial" panose="020B0604020202020204" pitchFamily="34" charset="0"/>
              </a:defRPr>
            </a:lvl2pPr>
            <a:lvl3pPr marL="1143000" indent="-228600" eaLnBrk="0" hangingPunct="0">
              <a:defRPr sz="1900">
                <a:solidFill>
                  <a:schemeClr val="tx1"/>
                </a:solidFill>
                <a:latin typeface="Georgia" panose="02040502050405020303" pitchFamily="18" charset="0"/>
                <a:cs typeface="Arial" panose="020B0604020202020204" pitchFamily="34" charset="0"/>
              </a:defRPr>
            </a:lvl3pPr>
            <a:lvl4pPr marL="1600200" indent="-228600" eaLnBrk="0" hangingPunct="0">
              <a:defRPr sz="1900">
                <a:solidFill>
                  <a:schemeClr val="tx1"/>
                </a:solidFill>
                <a:latin typeface="Georgia" panose="02040502050405020303" pitchFamily="18" charset="0"/>
                <a:cs typeface="Arial" panose="020B0604020202020204" pitchFamily="34" charset="0"/>
              </a:defRPr>
            </a:lvl4pPr>
            <a:lvl5pPr marL="2057400" indent="-228600" eaLnBrk="0" hangingPunct="0">
              <a:defRPr sz="1900">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9pPr>
          </a:lstStyle>
          <a:p>
            <a:pPr eaLnBrk="1" hangingPunct="1"/>
            <a:r>
              <a:rPr lang="pl-PL" altLang="pl-PL" sz="1200" i="1"/>
              <a:t>Katedra w Sienie,</a:t>
            </a:r>
            <a:r>
              <a:rPr lang="pl-PL" altLang="pl-PL" sz="1200"/>
              <a:t> 1991, piórko, tusz</a:t>
            </a:r>
          </a:p>
        </p:txBody>
      </p:sp>
      <p:pic>
        <p:nvPicPr>
          <p:cNvPr id="21510" name="Picture 3">
            <a:extLst>
              <a:ext uri="{FF2B5EF4-FFF2-40B4-BE49-F238E27FC236}">
                <a16:creationId xmlns:a16="http://schemas.microsoft.com/office/drawing/2014/main" id="{D63F3898-3E22-4B22-B041-279AD63ABB55}"/>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105400" y="1524000"/>
            <a:ext cx="3505200" cy="495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a:extLst>
              <a:ext uri="{FF2B5EF4-FFF2-40B4-BE49-F238E27FC236}">
                <a16:creationId xmlns:a16="http://schemas.microsoft.com/office/drawing/2014/main" id="{B32964BD-C82D-4782-868D-912CA50D850C}"/>
              </a:ext>
            </a:extLst>
          </p:cNvPr>
          <p:cNvSpPr txBox="1">
            <a:spLocks noChangeArrowheads="1"/>
          </p:cNvSpPr>
          <p:nvPr/>
        </p:nvSpPr>
        <p:spPr bwMode="auto">
          <a:xfrm>
            <a:off x="990600" y="688975"/>
            <a:ext cx="4727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900">
                <a:solidFill>
                  <a:schemeClr val="tx1"/>
                </a:solidFill>
                <a:latin typeface="Georgia" panose="02040502050405020303" pitchFamily="18" charset="0"/>
                <a:cs typeface="Arial" panose="020B0604020202020204" pitchFamily="34" charset="0"/>
              </a:defRPr>
            </a:lvl1pPr>
            <a:lvl2pPr marL="742950" indent="-285750" eaLnBrk="0" hangingPunct="0">
              <a:defRPr sz="1900">
                <a:solidFill>
                  <a:schemeClr val="tx1"/>
                </a:solidFill>
                <a:latin typeface="Georgia" panose="02040502050405020303" pitchFamily="18" charset="0"/>
                <a:cs typeface="Arial" panose="020B0604020202020204" pitchFamily="34" charset="0"/>
              </a:defRPr>
            </a:lvl2pPr>
            <a:lvl3pPr marL="1143000" indent="-228600" eaLnBrk="0" hangingPunct="0">
              <a:defRPr sz="1900">
                <a:solidFill>
                  <a:schemeClr val="tx1"/>
                </a:solidFill>
                <a:latin typeface="Georgia" panose="02040502050405020303" pitchFamily="18" charset="0"/>
                <a:cs typeface="Arial" panose="020B0604020202020204" pitchFamily="34" charset="0"/>
              </a:defRPr>
            </a:lvl3pPr>
            <a:lvl4pPr marL="1600200" indent="-228600" eaLnBrk="0" hangingPunct="0">
              <a:defRPr sz="1900">
                <a:solidFill>
                  <a:schemeClr val="tx1"/>
                </a:solidFill>
                <a:latin typeface="Georgia" panose="02040502050405020303" pitchFamily="18" charset="0"/>
                <a:cs typeface="Arial" panose="020B0604020202020204" pitchFamily="34" charset="0"/>
              </a:defRPr>
            </a:lvl4pPr>
            <a:lvl5pPr marL="2057400" indent="-228600" eaLnBrk="0" hangingPunct="0">
              <a:defRPr sz="1900">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9pPr>
          </a:lstStyle>
          <a:p>
            <a:pPr eaLnBrk="1" hangingPunct="1"/>
            <a:r>
              <a:rPr lang="pl-PL" altLang="pl-PL" sz="2400" b="1"/>
              <a:t>Franciszek Bunsch - Powroty</a:t>
            </a:r>
          </a:p>
        </p:txBody>
      </p:sp>
      <p:sp>
        <p:nvSpPr>
          <p:cNvPr id="4099" name="Text Box 7">
            <a:extLst>
              <a:ext uri="{FF2B5EF4-FFF2-40B4-BE49-F238E27FC236}">
                <a16:creationId xmlns:a16="http://schemas.microsoft.com/office/drawing/2014/main" id="{906F5AB7-E939-40DA-8C4F-5C0C7B9C12A5}"/>
              </a:ext>
            </a:extLst>
          </p:cNvPr>
          <p:cNvSpPr txBox="1">
            <a:spLocks noChangeArrowheads="1"/>
          </p:cNvSpPr>
          <p:nvPr/>
        </p:nvSpPr>
        <p:spPr bwMode="auto">
          <a:xfrm>
            <a:off x="4343400" y="1676400"/>
            <a:ext cx="4724400" cy="44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900">
                <a:solidFill>
                  <a:schemeClr val="tx1"/>
                </a:solidFill>
                <a:latin typeface="Georgia" panose="02040502050405020303" pitchFamily="18" charset="0"/>
                <a:cs typeface="Arial" panose="020B0604020202020204" pitchFamily="34" charset="0"/>
              </a:defRPr>
            </a:lvl1pPr>
            <a:lvl2pPr marL="742950" indent="-285750" eaLnBrk="0" hangingPunct="0">
              <a:defRPr sz="1900">
                <a:solidFill>
                  <a:schemeClr val="tx1"/>
                </a:solidFill>
                <a:latin typeface="Georgia" panose="02040502050405020303" pitchFamily="18" charset="0"/>
                <a:cs typeface="Arial" panose="020B0604020202020204" pitchFamily="34" charset="0"/>
              </a:defRPr>
            </a:lvl2pPr>
            <a:lvl3pPr marL="1143000" indent="-228600" eaLnBrk="0" hangingPunct="0">
              <a:defRPr sz="1900">
                <a:solidFill>
                  <a:schemeClr val="tx1"/>
                </a:solidFill>
                <a:latin typeface="Georgia" panose="02040502050405020303" pitchFamily="18" charset="0"/>
                <a:cs typeface="Arial" panose="020B0604020202020204" pitchFamily="34" charset="0"/>
              </a:defRPr>
            </a:lvl3pPr>
            <a:lvl4pPr marL="1600200" indent="-228600" eaLnBrk="0" hangingPunct="0">
              <a:defRPr sz="1900">
                <a:solidFill>
                  <a:schemeClr val="tx1"/>
                </a:solidFill>
                <a:latin typeface="Georgia" panose="02040502050405020303" pitchFamily="18" charset="0"/>
                <a:cs typeface="Arial" panose="020B0604020202020204" pitchFamily="34" charset="0"/>
              </a:defRPr>
            </a:lvl4pPr>
            <a:lvl5pPr marL="2057400" indent="-228600" eaLnBrk="0" hangingPunct="0">
              <a:defRPr sz="1900">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9pPr>
          </a:lstStyle>
          <a:p>
            <a:pPr eaLnBrk="1" hangingPunct="1">
              <a:spcAft>
                <a:spcPts val="600"/>
              </a:spcAft>
            </a:pPr>
            <a:r>
              <a:rPr lang="pl-PL" altLang="pl-PL" sz="1600"/>
              <a:t>Urodził się w Bielsku (1926), jest absolwentem Akademii Sztuk Pięknych w Krakowie i stażystą Akademie Výtvarných Umění w Pradze. Był wykładowcą i profesorem krakowskiej ASP.</a:t>
            </a:r>
          </a:p>
          <a:p>
            <a:pPr eaLnBrk="1" hangingPunct="1">
              <a:spcAft>
                <a:spcPts val="600"/>
              </a:spcAft>
            </a:pPr>
            <a:r>
              <a:rPr lang="pl-PL" altLang="pl-PL" sz="1600"/>
              <a:t>Reprezentuje krakowską szkołę grafiki warsztatowej wykonywanej przede wszystkim       w tradycyjnych technikach: miedziorytu, akwaforty, akwatinty i drzeworytu. </a:t>
            </a:r>
          </a:p>
          <a:p>
            <a:pPr eaLnBrk="1" hangingPunct="1">
              <a:spcAft>
                <a:spcPts val="600"/>
              </a:spcAft>
            </a:pPr>
            <a:r>
              <a:rPr lang="pl-PL" altLang="pl-PL" sz="1600" i="1"/>
              <a:t>Metaforyczna wizja rzeczywistości</a:t>
            </a:r>
            <a:r>
              <a:rPr lang="pl-PL" altLang="pl-PL" sz="1600"/>
              <a:t> jest głównym środkiem jego artystycznych wypowiedzi.</a:t>
            </a:r>
          </a:p>
          <a:p>
            <a:pPr eaLnBrk="1" hangingPunct="1">
              <a:spcAft>
                <a:spcPts val="600"/>
              </a:spcAft>
            </a:pPr>
            <a:r>
              <a:rPr lang="pl-PL" altLang="pl-PL" sz="1600"/>
              <a:t>Od połowy ubiegłego stulecia prezentuje swoje prace w kraju i za granicą, zdobywając wiele nagród i wyróżnień. </a:t>
            </a:r>
          </a:p>
          <a:p>
            <a:pPr eaLnBrk="1" hangingPunct="1">
              <a:spcAft>
                <a:spcPts val="600"/>
              </a:spcAft>
            </a:pPr>
            <a:r>
              <a:rPr lang="pl-PL" altLang="pl-PL" sz="1600"/>
              <a:t>Przygotował ponad 30 wystaw indywidualnych</a:t>
            </a:r>
            <a:r>
              <a:rPr lang="pl-PL" altLang="pl-PL"/>
              <a:t>.</a:t>
            </a:r>
            <a:r>
              <a:rPr lang="pl-PL" altLang="pl-PL" sz="2000"/>
              <a:t> </a:t>
            </a:r>
          </a:p>
          <a:p>
            <a:pPr eaLnBrk="1" hangingPunct="1">
              <a:spcAft>
                <a:spcPts val="600"/>
              </a:spcAft>
            </a:pPr>
            <a:r>
              <a:rPr lang="pl-PL" altLang="pl-PL" sz="1400"/>
              <a:t>więcej na: </a:t>
            </a:r>
            <a:r>
              <a:rPr lang="pl-PL" altLang="pl-PL" sz="1400">
                <a:hlinkClick r:id="rId2"/>
              </a:rPr>
              <a:t>http://franciszekbunsch-wystawy.pl/index.php/franciszek-bunsch</a:t>
            </a:r>
            <a:endParaRPr lang="pl-PL" altLang="pl-PL" sz="1400"/>
          </a:p>
        </p:txBody>
      </p:sp>
      <p:pic>
        <p:nvPicPr>
          <p:cNvPr id="4100" name="Picture 8">
            <a:extLst>
              <a:ext uri="{FF2B5EF4-FFF2-40B4-BE49-F238E27FC236}">
                <a16:creationId xmlns:a16="http://schemas.microsoft.com/office/drawing/2014/main" id="{E0BCF0D6-A059-4A5D-A8CE-73EEDA61E7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828800"/>
            <a:ext cx="4114800"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Rectangle 9">
            <a:extLst>
              <a:ext uri="{FF2B5EF4-FFF2-40B4-BE49-F238E27FC236}">
                <a16:creationId xmlns:a16="http://schemas.microsoft.com/office/drawing/2014/main" id="{42523E3C-C8EE-4DB3-A889-B1DD376B3888}"/>
              </a:ext>
            </a:extLst>
          </p:cNvPr>
          <p:cNvSpPr>
            <a:spLocks noChangeArrowheads="1"/>
          </p:cNvSpPr>
          <p:nvPr/>
        </p:nvSpPr>
        <p:spPr bwMode="auto">
          <a:xfrm>
            <a:off x="76200" y="6172200"/>
            <a:ext cx="8686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900">
                <a:solidFill>
                  <a:schemeClr val="tx1"/>
                </a:solidFill>
                <a:latin typeface="Georgia" panose="02040502050405020303" pitchFamily="18" charset="0"/>
                <a:cs typeface="Arial" panose="020B0604020202020204" pitchFamily="34" charset="0"/>
              </a:defRPr>
            </a:lvl1pPr>
            <a:lvl2pPr marL="742950" indent="-285750" eaLnBrk="0" hangingPunct="0">
              <a:defRPr sz="1900">
                <a:solidFill>
                  <a:schemeClr val="tx1"/>
                </a:solidFill>
                <a:latin typeface="Georgia" panose="02040502050405020303" pitchFamily="18" charset="0"/>
                <a:cs typeface="Arial" panose="020B0604020202020204" pitchFamily="34" charset="0"/>
              </a:defRPr>
            </a:lvl2pPr>
            <a:lvl3pPr marL="1143000" indent="-228600" eaLnBrk="0" hangingPunct="0">
              <a:defRPr sz="1900">
                <a:solidFill>
                  <a:schemeClr val="tx1"/>
                </a:solidFill>
                <a:latin typeface="Georgia" panose="02040502050405020303" pitchFamily="18" charset="0"/>
                <a:cs typeface="Arial" panose="020B0604020202020204" pitchFamily="34" charset="0"/>
              </a:defRPr>
            </a:lvl3pPr>
            <a:lvl4pPr marL="1600200" indent="-228600" eaLnBrk="0" hangingPunct="0">
              <a:defRPr sz="1900">
                <a:solidFill>
                  <a:schemeClr val="tx1"/>
                </a:solidFill>
                <a:latin typeface="Georgia" panose="02040502050405020303" pitchFamily="18" charset="0"/>
                <a:cs typeface="Arial" panose="020B0604020202020204" pitchFamily="34" charset="0"/>
              </a:defRPr>
            </a:lvl4pPr>
            <a:lvl5pPr marL="2057400" indent="-228600" eaLnBrk="0" hangingPunct="0">
              <a:defRPr sz="1900">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9pPr>
          </a:lstStyle>
          <a:p>
            <a:pPr eaLnBrk="1" hangingPunct="1"/>
            <a:r>
              <a:rPr lang="pl-PL" altLang="pl-PL" sz="1600"/>
              <a:t>Muzeum Historyczne w Bielsku-Białej zaprasza do obejrzenia pierwszej w naszym mieście  wystawy prac tego wyjątkowego artysty.</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4">
            <a:extLst>
              <a:ext uri="{FF2B5EF4-FFF2-40B4-BE49-F238E27FC236}">
                <a16:creationId xmlns:a16="http://schemas.microsoft.com/office/drawing/2014/main" id="{FF15F082-9249-482E-91F2-9B802CB23EB3}"/>
              </a:ext>
            </a:extLst>
          </p:cNvPr>
          <p:cNvSpPr txBox="1">
            <a:spLocks noChangeArrowheads="1"/>
          </p:cNvSpPr>
          <p:nvPr/>
        </p:nvSpPr>
        <p:spPr bwMode="auto">
          <a:xfrm>
            <a:off x="990600" y="688975"/>
            <a:ext cx="4727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900">
                <a:solidFill>
                  <a:schemeClr val="tx1"/>
                </a:solidFill>
                <a:latin typeface="Georgia" panose="02040502050405020303" pitchFamily="18" charset="0"/>
                <a:cs typeface="Arial" panose="020B0604020202020204" pitchFamily="34" charset="0"/>
              </a:defRPr>
            </a:lvl1pPr>
            <a:lvl2pPr marL="742950" indent="-285750" eaLnBrk="0" hangingPunct="0">
              <a:defRPr sz="1900">
                <a:solidFill>
                  <a:schemeClr val="tx1"/>
                </a:solidFill>
                <a:latin typeface="Georgia" panose="02040502050405020303" pitchFamily="18" charset="0"/>
                <a:cs typeface="Arial" panose="020B0604020202020204" pitchFamily="34" charset="0"/>
              </a:defRPr>
            </a:lvl2pPr>
            <a:lvl3pPr marL="1143000" indent="-228600" eaLnBrk="0" hangingPunct="0">
              <a:defRPr sz="1900">
                <a:solidFill>
                  <a:schemeClr val="tx1"/>
                </a:solidFill>
                <a:latin typeface="Georgia" panose="02040502050405020303" pitchFamily="18" charset="0"/>
                <a:cs typeface="Arial" panose="020B0604020202020204" pitchFamily="34" charset="0"/>
              </a:defRPr>
            </a:lvl3pPr>
            <a:lvl4pPr marL="1600200" indent="-228600" eaLnBrk="0" hangingPunct="0">
              <a:defRPr sz="1900">
                <a:solidFill>
                  <a:schemeClr val="tx1"/>
                </a:solidFill>
                <a:latin typeface="Georgia" panose="02040502050405020303" pitchFamily="18" charset="0"/>
                <a:cs typeface="Arial" panose="020B0604020202020204" pitchFamily="34" charset="0"/>
              </a:defRPr>
            </a:lvl4pPr>
            <a:lvl5pPr marL="2057400" indent="-228600" eaLnBrk="0" hangingPunct="0">
              <a:defRPr sz="1900">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9pPr>
          </a:lstStyle>
          <a:p>
            <a:pPr eaLnBrk="1" hangingPunct="1"/>
            <a:r>
              <a:rPr lang="pl-PL" altLang="pl-PL" sz="2400" b="1"/>
              <a:t>Franciszek Bunsch - Powroty</a:t>
            </a:r>
          </a:p>
        </p:txBody>
      </p:sp>
      <p:pic>
        <p:nvPicPr>
          <p:cNvPr id="22531" name="Picture 3">
            <a:extLst>
              <a:ext uri="{FF2B5EF4-FFF2-40B4-BE49-F238E27FC236}">
                <a16:creationId xmlns:a16="http://schemas.microsoft.com/office/drawing/2014/main" id="{0A4C5BB8-6824-4596-BE47-EDA359365FF3}"/>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715000" y="1600200"/>
            <a:ext cx="3200400" cy="479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pole tekstowe 4">
            <a:extLst>
              <a:ext uri="{FF2B5EF4-FFF2-40B4-BE49-F238E27FC236}">
                <a16:creationId xmlns:a16="http://schemas.microsoft.com/office/drawing/2014/main" id="{44550FB2-5300-43E3-990D-EF6CFC5D6F45}"/>
              </a:ext>
            </a:extLst>
          </p:cNvPr>
          <p:cNvSpPr txBox="1">
            <a:spLocks noChangeArrowheads="1"/>
          </p:cNvSpPr>
          <p:nvPr/>
        </p:nvSpPr>
        <p:spPr bwMode="auto">
          <a:xfrm>
            <a:off x="228600" y="6400800"/>
            <a:ext cx="33004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900">
                <a:solidFill>
                  <a:schemeClr val="tx1"/>
                </a:solidFill>
                <a:latin typeface="Georgia" panose="02040502050405020303" pitchFamily="18" charset="0"/>
                <a:cs typeface="Arial" panose="020B0604020202020204" pitchFamily="34" charset="0"/>
              </a:defRPr>
            </a:lvl1pPr>
            <a:lvl2pPr marL="742950" indent="-285750" eaLnBrk="0" hangingPunct="0">
              <a:defRPr sz="1900">
                <a:solidFill>
                  <a:schemeClr val="tx1"/>
                </a:solidFill>
                <a:latin typeface="Georgia" panose="02040502050405020303" pitchFamily="18" charset="0"/>
                <a:cs typeface="Arial" panose="020B0604020202020204" pitchFamily="34" charset="0"/>
              </a:defRPr>
            </a:lvl2pPr>
            <a:lvl3pPr marL="1143000" indent="-228600" eaLnBrk="0" hangingPunct="0">
              <a:defRPr sz="1900">
                <a:solidFill>
                  <a:schemeClr val="tx1"/>
                </a:solidFill>
                <a:latin typeface="Georgia" panose="02040502050405020303" pitchFamily="18" charset="0"/>
                <a:cs typeface="Arial" panose="020B0604020202020204" pitchFamily="34" charset="0"/>
              </a:defRPr>
            </a:lvl3pPr>
            <a:lvl4pPr marL="1600200" indent="-228600" eaLnBrk="0" hangingPunct="0">
              <a:defRPr sz="1900">
                <a:solidFill>
                  <a:schemeClr val="tx1"/>
                </a:solidFill>
                <a:latin typeface="Georgia" panose="02040502050405020303" pitchFamily="18" charset="0"/>
                <a:cs typeface="Arial" panose="020B0604020202020204" pitchFamily="34" charset="0"/>
              </a:defRPr>
            </a:lvl4pPr>
            <a:lvl5pPr marL="2057400" indent="-228600" eaLnBrk="0" hangingPunct="0">
              <a:defRPr sz="1900">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9pPr>
          </a:lstStyle>
          <a:p>
            <a:pPr eaLnBrk="1" hangingPunct="1"/>
            <a:r>
              <a:rPr lang="pl-PL" altLang="pl-PL" sz="1200" i="1"/>
              <a:t>Odlot na Południe,</a:t>
            </a:r>
            <a:r>
              <a:rPr lang="pl-PL" altLang="pl-PL" sz="1200"/>
              <a:t> 2002, linoryt wielobarwny</a:t>
            </a:r>
          </a:p>
        </p:txBody>
      </p:sp>
      <p:sp>
        <p:nvSpPr>
          <p:cNvPr id="22533" name="pole tekstowe 5">
            <a:extLst>
              <a:ext uri="{FF2B5EF4-FFF2-40B4-BE49-F238E27FC236}">
                <a16:creationId xmlns:a16="http://schemas.microsoft.com/office/drawing/2014/main" id="{6A0BD1BE-4879-40A6-9165-C7D20B4E30CF}"/>
              </a:ext>
            </a:extLst>
          </p:cNvPr>
          <p:cNvSpPr txBox="1">
            <a:spLocks noChangeArrowheads="1"/>
          </p:cNvSpPr>
          <p:nvPr/>
        </p:nvSpPr>
        <p:spPr bwMode="auto">
          <a:xfrm>
            <a:off x="5638800" y="6477000"/>
            <a:ext cx="1806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900">
                <a:solidFill>
                  <a:schemeClr val="tx1"/>
                </a:solidFill>
                <a:latin typeface="Georgia" panose="02040502050405020303" pitchFamily="18" charset="0"/>
                <a:cs typeface="Arial" panose="020B0604020202020204" pitchFamily="34" charset="0"/>
              </a:defRPr>
            </a:lvl1pPr>
            <a:lvl2pPr marL="742950" indent="-285750" eaLnBrk="0" hangingPunct="0">
              <a:defRPr sz="1900">
                <a:solidFill>
                  <a:schemeClr val="tx1"/>
                </a:solidFill>
                <a:latin typeface="Georgia" panose="02040502050405020303" pitchFamily="18" charset="0"/>
                <a:cs typeface="Arial" panose="020B0604020202020204" pitchFamily="34" charset="0"/>
              </a:defRPr>
            </a:lvl2pPr>
            <a:lvl3pPr marL="1143000" indent="-228600" eaLnBrk="0" hangingPunct="0">
              <a:defRPr sz="1900">
                <a:solidFill>
                  <a:schemeClr val="tx1"/>
                </a:solidFill>
                <a:latin typeface="Georgia" panose="02040502050405020303" pitchFamily="18" charset="0"/>
                <a:cs typeface="Arial" panose="020B0604020202020204" pitchFamily="34" charset="0"/>
              </a:defRPr>
            </a:lvl3pPr>
            <a:lvl4pPr marL="1600200" indent="-228600" eaLnBrk="0" hangingPunct="0">
              <a:defRPr sz="1900">
                <a:solidFill>
                  <a:schemeClr val="tx1"/>
                </a:solidFill>
                <a:latin typeface="Georgia" panose="02040502050405020303" pitchFamily="18" charset="0"/>
                <a:cs typeface="Arial" panose="020B0604020202020204" pitchFamily="34" charset="0"/>
              </a:defRPr>
            </a:lvl4pPr>
            <a:lvl5pPr marL="2057400" indent="-228600" eaLnBrk="0" hangingPunct="0">
              <a:defRPr sz="1900">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9pPr>
          </a:lstStyle>
          <a:p>
            <a:pPr eaLnBrk="1" hangingPunct="1"/>
            <a:r>
              <a:rPr lang="pl-PL" altLang="pl-PL" sz="1200" i="1"/>
              <a:t>Zagorsk,</a:t>
            </a:r>
            <a:r>
              <a:rPr lang="pl-PL" altLang="pl-PL" sz="1200"/>
              <a:t> 1986, tempera</a:t>
            </a:r>
          </a:p>
        </p:txBody>
      </p:sp>
      <p:pic>
        <p:nvPicPr>
          <p:cNvPr id="22534" name="Picture 8">
            <a:extLst>
              <a:ext uri="{FF2B5EF4-FFF2-40B4-BE49-F238E27FC236}">
                <a16:creationId xmlns:a16="http://schemas.microsoft.com/office/drawing/2014/main" id="{93B81CA2-5E1A-4C7B-BB77-37F8E0DB5347}"/>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2400" y="2057400"/>
            <a:ext cx="5410200" cy="425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4">
            <a:extLst>
              <a:ext uri="{FF2B5EF4-FFF2-40B4-BE49-F238E27FC236}">
                <a16:creationId xmlns:a16="http://schemas.microsoft.com/office/drawing/2014/main" id="{ED0AF014-A47A-4F54-B3C8-C20222CA180D}"/>
              </a:ext>
            </a:extLst>
          </p:cNvPr>
          <p:cNvSpPr txBox="1">
            <a:spLocks noChangeArrowheads="1"/>
          </p:cNvSpPr>
          <p:nvPr/>
        </p:nvSpPr>
        <p:spPr bwMode="auto">
          <a:xfrm>
            <a:off x="990600" y="688975"/>
            <a:ext cx="4727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900">
                <a:solidFill>
                  <a:schemeClr val="tx1"/>
                </a:solidFill>
                <a:latin typeface="Georgia" panose="02040502050405020303" pitchFamily="18" charset="0"/>
                <a:cs typeface="Arial" panose="020B0604020202020204" pitchFamily="34" charset="0"/>
              </a:defRPr>
            </a:lvl1pPr>
            <a:lvl2pPr marL="742950" indent="-285750" eaLnBrk="0" hangingPunct="0">
              <a:defRPr sz="1900">
                <a:solidFill>
                  <a:schemeClr val="tx1"/>
                </a:solidFill>
                <a:latin typeface="Georgia" panose="02040502050405020303" pitchFamily="18" charset="0"/>
                <a:cs typeface="Arial" panose="020B0604020202020204" pitchFamily="34" charset="0"/>
              </a:defRPr>
            </a:lvl2pPr>
            <a:lvl3pPr marL="1143000" indent="-228600" eaLnBrk="0" hangingPunct="0">
              <a:defRPr sz="1900">
                <a:solidFill>
                  <a:schemeClr val="tx1"/>
                </a:solidFill>
                <a:latin typeface="Georgia" panose="02040502050405020303" pitchFamily="18" charset="0"/>
                <a:cs typeface="Arial" panose="020B0604020202020204" pitchFamily="34" charset="0"/>
              </a:defRPr>
            </a:lvl3pPr>
            <a:lvl4pPr marL="1600200" indent="-228600" eaLnBrk="0" hangingPunct="0">
              <a:defRPr sz="1900">
                <a:solidFill>
                  <a:schemeClr val="tx1"/>
                </a:solidFill>
                <a:latin typeface="Georgia" panose="02040502050405020303" pitchFamily="18" charset="0"/>
                <a:cs typeface="Arial" panose="020B0604020202020204" pitchFamily="34" charset="0"/>
              </a:defRPr>
            </a:lvl4pPr>
            <a:lvl5pPr marL="2057400" indent="-228600" eaLnBrk="0" hangingPunct="0">
              <a:defRPr sz="1900">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9pPr>
          </a:lstStyle>
          <a:p>
            <a:pPr eaLnBrk="1" hangingPunct="1"/>
            <a:r>
              <a:rPr lang="pl-PL" altLang="pl-PL" sz="2400" b="1"/>
              <a:t>Franciszek Bunsch - Powroty</a:t>
            </a:r>
          </a:p>
        </p:txBody>
      </p:sp>
      <p:sp>
        <p:nvSpPr>
          <p:cNvPr id="23555" name="pole tekstowe 2">
            <a:extLst>
              <a:ext uri="{FF2B5EF4-FFF2-40B4-BE49-F238E27FC236}">
                <a16:creationId xmlns:a16="http://schemas.microsoft.com/office/drawing/2014/main" id="{063CFA48-5D5B-41A9-8B5E-8E24F5984970}"/>
              </a:ext>
            </a:extLst>
          </p:cNvPr>
          <p:cNvSpPr txBox="1">
            <a:spLocks noChangeArrowheads="1"/>
          </p:cNvSpPr>
          <p:nvPr/>
        </p:nvSpPr>
        <p:spPr bwMode="auto">
          <a:xfrm>
            <a:off x="76200" y="1781175"/>
            <a:ext cx="5257800"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900">
                <a:solidFill>
                  <a:schemeClr val="tx1"/>
                </a:solidFill>
                <a:latin typeface="Georgia" panose="02040502050405020303" pitchFamily="18" charset="0"/>
                <a:cs typeface="Arial" panose="020B0604020202020204" pitchFamily="34" charset="0"/>
              </a:defRPr>
            </a:lvl1pPr>
            <a:lvl2pPr marL="742950" indent="-285750" eaLnBrk="0" hangingPunct="0">
              <a:defRPr sz="1900">
                <a:solidFill>
                  <a:schemeClr val="tx1"/>
                </a:solidFill>
                <a:latin typeface="Georgia" panose="02040502050405020303" pitchFamily="18" charset="0"/>
                <a:cs typeface="Arial" panose="020B0604020202020204" pitchFamily="34" charset="0"/>
              </a:defRPr>
            </a:lvl2pPr>
            <a:lvl3pPr marL="1143000" indent="-228600" eaLnBrk="0" hangingPunct="0">
              <a:defRPr sz="1900">
                <a:solidFill>
                  <a:schemeClr val="tx1"/>
                </a:solidFill>
                <a:latin typeface="Georgia" panose="02040502050405020303" pitchFamily="18" charset="0"/>
                <a:cs typeface="Arial" panose="020B0604020202020204" pitchFamily="34" charset="0"/>
              </a:defRPr>
            </a:lvl3pPr>
            <a:lvl4pPr marL="1600200" indent="-228600" eaLnBrk="0" hangingPunct="0">
              <a:defRPr sz="1900">
                <a:solidFill>
                  <a:schemeClr val="tx1"/>
                </a:solidFill>
                <a:latin typeface="Georgia" panose="02040502050405020303" pitchFamily="18" charset="0"/>
                <a:cs typeface="Arial" panose="020B0604020202020204" pitchFamily="34" charset="0"/>
              </a:defRPr>
            </a:lvl4pPr>
            <a:lvl5pPr marL="2057400" indent="-228600" eaLnBrk="0" hangingPunct="0">
              <a:defRPr sz="1900">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9pPr>
          </a:lstStyle>
          <a:p>
            <a:pPr algn="r" eaLnBrk="1" hangingPunct="1">
              <a:spcAft>
                <a:spcPts val="600"/>
              </a:spcAft>
            </a:pPr>
            <a:r>
              <a:rPr lang="pl-PL" altLang="pl-PL" sz="1600"/>
              <a:t>[Franciszek Bunsch] </a:t>
            </a:r>
            <a:r>
              <a:rPr lang="pl-PL" altLang="pl-PL" sz="1600" i="1"/>
              <a:t>Pozostaje wierny klasycznym narzędziom rysownika, działa twórczo, korzystając ze szlachetnych technik graficznych, a przecież nie neguje potrzeby istnienia artystycznej grafiki komputerowej, co uzewnętrznia w pracach teoretycznych. (…)               Z czystości – piękno.  I tak bywa; twórczość nie zawsze wydobywa się z bagien. Tony perłowe, łososiowe, wyszukane biele, wytworne zmatowiałe czernie, po tym rozpoznajemy starą dobrą szkołę grafiki.  (…) przede wszystkim wrażliwy obserwator. Nieraz podejmuje tematy obfitujące w okrucieństwo, obecne  w coraz szybciej toczącym się świecie. Ale nawet wtedy, kiedy przedstawia nieodwołalną katastrofę, pamięta, że sztuka to przede wszystkim harmonia. Po co sztuka? Między innymi dla ostrzeżenia.                                     Żeby ukazane zło nie straszyło</a:t>
            </a:r>
            <a:r>
              <a:rPr lang="pl-PL" altLang="pl-PL" sz="1600"/>
              <a:t>.</a:t>
            </a:r>
          </a:p>
          <a:p>
            <a:pPr algn="r" eaLnBrk="1" hangingPunct="1">
              <a:spcAft>
                <a:spcPts val="600"/>
              </a:spcAft>
            </a:pPr>
            <a:r>
              <a:rPr lang="pl-PL" altLang="pl-PL" sz="1200"/>
              <a:t>M. Sołtysik, </a:t>
            </a:r>
            <a:r>
              <a:rPr lang="pl-PL" altLang="pl-PL" sz="1200" i="1"/>
              <a:t>Franciszek Bunsch – mistrz świadomego rytu</a:t>
            </a:r>
            <a:r>
              <a:rPr lang="pl-PL" altLang="pl-PL" sz="1200"/>
              <a:t>, „Kraków” 2015</a:t>
            </a:r>
          </a:p>
          <a:p>
            <a:pPr algn="r" eaLnBrk="1" hangingPunct="1">
              <a:spcAft>
                <a:spcPts val="600"/>
              </a:spcAft>
            </a:pPr>
            <a:endParaRPr lang="pl-PL" altLang="pl-PL" sz="1200"/>
          </a:p>
          <a:p>
            <a:pPr algn="r" eaLnBrk="1" hangingPunct="1">
              <a:spcAft>
                <a:spcPts val="600"/>
              </a:spcAft>
            </a:pPr>
            <a:endParaRPr lang="pl-PL" altLang="pl-PL" sz="1200" i="1"/>
          </a:p>
          <a:p>
            <a:pPr algn="r" eaLnBrk="1" hangingPunct="1">
              <a:spcAft>
                <a:spcPts val="600"/>
              </a:spcAft>
            </a:pPr>
            <a:r>
              <a:rPr lang="pl-PL" altLang="pl-PL" sz="1200" i="1"/>
              <a:t>Wielka woda</a:t>
            </a:r>
            <a:r>
              <a:rPr lang="pl-PL" altLang="pl-PL" sz="1200"/>
              <a:t>, 1997, tusz</a:t>
            </a:r>
            <a:endParaRPr lang="pl-PL" altLang="pl-PL" sz="1200" i="1"/>
          </a:p>
        </p:txBody>
      </p:sp>
      <p:pic>
        <p:nvPicPr>
          <p:cNvPr id="23556" name="Picture 2">
            <a:extLst>
              <a:ext uri="{FF2B5EF4-FFF2-40B4-BE49-F238E27FC236}">
                <a16:creationId xmlns:a16="http://schemas.microsoft.com/office/drawing/2014/main" id="{0CB805FC-0DAD-4CA7-8A1A-0F7974A706A0}"/>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386388" y="1490663"/>
            <a:ext cx="3452812" cy="521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4">
            <a:extLst>
              <a:ext uri="{FF2B5EF4-FFF2-40B4-BE49-F238E27FC236}">
                <a16:creationId xmlns:a16="http://schemas.microsoft.com/office/drawing/2014/main" id="{C930C4B2-7485-46CC-B6B5-BD51B0055D4C}"/>
              </a:ext>
            </a:extLst>
          </p:cNvPr>
          <p:cNvSpPr txBox="1">
            <a:spLocks noChangeArrowheads="1"/>
          </p:cNvSpPr>
          <p:nvPr/>
        </p:nvSpPr>
        <p:spPr bwMode="auto">
          <a:xfrm>
            <a:off x="990600" y="688975"/>
            <a:ext cx="4727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900">
                <a:solidFill>
                  <a:schemeClr val="tx1"/>
                </a:solidFill>
                <a:latin typeface="Georgia" panose="02040502050405020303" pitchFamily="18" charset="0"/>
                <a:cs typeface="Arial" panose="020B0604020202020204" pitchFamily="34" charset="0"/>
              </a:defRPr>
            </a:lvl1pPr>
            <a:lvl2pPr marL="742950" indent="-285750" eaLnBrk="0" hangingPunct="0">
              <a:defRPr sz="1900">
                <a:solidFill>
                  <a:schemeClr val="tx1"/>
                </a:solidFill>
                <a:latin typeface="Georgia" panose="02040502050405020303" pitchFamily="18" charset="0"/>
                <a:cs typeface="Arial" panose="020B0604020202020204" pitchFamily="34" charset="0"/>
              </a:defRPr>
            </a:lvl2pPr>
            <a:lvl3pPr marL="1143000" indent="-228600" eaLnBrk="0" hangingPunct="0">
              <a:defRPr sz="1900">
                <a:solidFill>
                  <a:schemeClr val="tx1"/>
                </a:solidFill>
                <a:latin typeface="Georgia" panose="02040502050405020303" pitchFamily="18" charset="0"/>
                <a:cs typeface="Arial" panose="020B0604020202020204" pitchFamily="34" charset="0"/>
              </a:defRPr>
            </a:lvl3pPr>
            <a:lvl4pPr marL="1600200" indent="-228600" eaLnBrk="0" hangingPunct="0">
              <a:defRPr sz="1900">
                <a:solidFill>
                  <a:schemeClr val="tx1"/>
                </a:solidFill>
                <a:latin typeface="Georgia" panose="02040502050405020303" pitchFamily="18" charset="0"/>
                <a:cs typeface="Arial" panose="020B0604020202020204" pitchFamily="34" charset="0"/>
              </a:defRPr>
            </a:lvl4pPr>
            <a:lvl5pPr marL="2057400" indent="-228600" eaLnBrk="0" hangingPunct="0">
              <a:defRPr sz="1900">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9pPr>
          </a:lstStyle>
          <a:p>
            <a:pPr eaLnBrk="1" hangingPunct="1"/>
            <a:r>
              <a:rPr lang="pl-PL" altLang="pl-PL" sz="2400" b="1"/>
              <a:t>Franciszek Bunsch - Powroty</a:t>
            </a:r>
          </a:p>
        </p:txBody>
      </p:sp>
      <p:sp>
        <p:nvSpPr>
          <p:cNvPr id="24579" name="Prostokąt 3">
            <a:extLst>
              <a:ext uri="{FF2B5EF4-FFF2-40B4-BE49-F238E27FC236}">
                <a16:creationId xmlns:a16="http://schemas.microsoft.com/office/drawing/2014/main" id="{16696770-2B0E-4666-B67F-13FCB575B45D}"/>
              </a:ext>
            </a:extLst>
          </p:cNvPr>
          <p:cNvSpPr>
            <a:spLocks noChangeArrowheads="1"/>
          </p:cNvSpPr>
          <p:nvPr/>
        </p:nvSpPr>
        <p:spPr bwMode="auto">
          <a:xfrm>
            <a:off x="5994400" y="6553200"/>
            <a:ext cx="2540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900">
                <a:solidFill>
                  <a:schemeClr val="tx1"/>
                </a:solidFill>
                <a:latin typeface="Georgia" panose="02040502050405020303" pitchFamily="18" charset="0"/>
                <a:cs typeface="Arial" panose="020B0604020202020204" pitchFamily="34" charset="0"/>
              </a:defRPr>
            </a:lvl1pPr>
            <a:lvl2pPr marL="742950" indent="-285750" eaLnBrk="0" hangingPunct="0">
              <a:defRPr sz="1900">
                <a:solidFill>
                  <a:schemeClr val="tx1"/>
                </a:solidFill>
                <a:latin typeface="Georgia" panose="02040502050405020303" pitchFamily="18" charset="0"/>
                <a:cs typeface="Arial" panose="020B0604020202020204" pitchFamily="34" charset="0"/>
              </a:defRPr>
            </a:lvl2pPr>
            <a:lvl3pPr marL="1143000" indent="-228600" eaLnBrk="0" hangingPunct="0">
              <a:defRPr sz="1900">
                <a:solidFill>
                  <a:schemeClr val="tx1"/>
                </a:solidFill>
                <a:latin typeface="Georgia" panose="02040502050405020303" pitchFamily="18" charset="0"/>
                <a:cs typeface="Arial" panose="020B0604020202020204" pitchFamily="34" charset="0"/>
              </a:defRPr>
            </a:lvl3pPr>
            <a:lvl4pPr marL="1600200" indent="-228600" eaLnBrk="0" hangingPunct="0">
              <a:defRPr sz="1900">
                <a:solidFill>
                  <a:schemeClr val="tx1"/>
                </a:solidFill>
                <a:latin typeface="Georgia" panose="02040502050405020303" pitchFamily="18" charset="0"/>
                <a:cs typeface="Arial" panose="020B0604020202020204" pitchFamily="34" charset="0"/>
              </a:defRPr>
            </a:lvl4pPr>
            <a:lvl5pPr marL="2057400" indent="-228600" eaLnBrk="0" hangingPunct="0">
              <a:defRPr sz="1900">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9pPr>
          </a:lstStyle>
          <a:p>
            <a:pPr algn="r" eaLnBrk="1" hangingPunct="1">
              <a:spcAft>
                <a:spcPts val="600"/>
              </a:spcAft>
            </a:pPr>
            <a:r>
              <a:rPr lang="pl-PL" altLang="pl-PL" sz="1200" i="1"/>
              <a:t>Wielka woda</a:t>
            </a:r>
            <a:r>
              <a:rPr lang="pl-PL" altLang="pl-PL" sz="1200"/>
              <a:t>, 1997, tusz, fragment</a:t>
            </a:r>
            <a:endParaRPr lang="pl-PL" altLang="pl-PL" sz="1200" i="1"/>
          </a:p>
        </p:txBody>
      </p:sp>
      <p:pic>
        <p:nvPicPr>
          <p:cNvPr id="24580" name="Picture 5">
            <a:extLst>
              <a:ext uri="{FF2B5EF4-FFF2-40B4-BE49-F238E27FC236}">
                <a16:creationId xmlns:a16="http://schemas.microsoft.com/office/drawing/2014/main" id="{61D71E8B-CA30-40AF-8E03-B602AD178F16}"/>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66800" y="1695450"/>
            <a:ext cx="73279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4">
            <a:extLst>
              <a:ext uri="{FF2B5EF4-FFF2-40B4-BE49-F238E27FC236}">
                <a16:creationId xmlns:a16="http://schemas.microsoft.com/office/drawing/2014/main" id="{4735D52A-8095-4B3D-9BB5-AF8F451FE3CE}"/>
              </a:ext>
            </a:extLst>
          </p:cNvPr>
          <p:cNvSpPr txBox="1">
            <a:spLocks noChangeArrowheads="1"/>
          </p:cNvSpPr>
          <p:nvPr/>
        </p:nvSpPr>
        <p:spPr bwMode="auto">
          <a:xfrm>
            <a:off x="990600" y="688975"/>
            <a:ext cx="4727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900">
                <a:solidFill>
                  <a:schemeClr val="tx1"/>
                </a:solidFill>
                <a:latin typeface="Georgia" panose="02040502050405020303" pitchFamily="18" charset="0"/>
                <a:cs typeface="Arial" panose="020B0604020202020204" pitchFamily="34" charset="0"/>
              </a:defRPr>
            </a:lvl1pPr>
            <a:lvl2pPr marL="742950" indent="-285750" eaLnBrk="0" hangingPunct="0">
              <a:defRPr sz="1900">
                <a:solidFill>
                  <a:schemeClr val="tx1"/>
                </a:solidFill>
                <a:latin typeface="Georgia" panose="02040502050405020303" pitchFamily="18" charset="0"/>
                <a:cs typeface="Arial" panose="020B0604020202020204" pitchFamily="34" charset="0"/>
              </a:defRPr>
            </a:lvl2pPr>
            <a:lvl3pPr marL="1143000" indent="-228600" eaLnBrk="0" hangingPunct="0">
              <a:defRPr sz="1900">
                <a:solidFill>
                  <a:schemeClr val="tx1"/>
                </a:solidFill>
                <a:latin typeface="Georgia" panose="02040502050405020303" pitchFamily="18" charset="0"/>
                <a:cs typeface="Arial" panose="020B0604020202020204" pitchFamily="34" charset="0"/>
              </a:defRPr>
            </a:lvl3pPr>
            <a:lvl4pPr marL="1600200" indent="-228600" eaLnBrk="0" hangingPunct="0">
              <a:defRPr sz="1900">
                <a:solidFill>
                  <a:schemeClr val="tx1"/>
                </a:solidFill>
                <a:latin typeface="Georgia" panose="02040502050405020303" pitchFamily="18" charset="0"/>
                <a:cs typeface="Arial" panose="020B0604020202020204" pitchFamily="34" charset="0"/>
              </a:defRPr>
            </a:lvl4pPr>
            <a:lvl5pPr marL="2057400" indent="-228600" eaLnBrk="0" hangingPunct="0">
              <a:defRPr sz="1900">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9pPr>
          </a:lstStyle>
          <a:p>
            <a:pPr eaLnBrk="1" hangingPunct="1"/>
            <a:r>
              <a:rPr lang="pl-PL" altLang="pl-PL" sz="2400" b="1"/>
              <a:t>Franciszek Bunsch - Powroty</a:t>
            </a:r>
          </a:p>
        </p:txBody>
      </p:sp>
      <p:pic>
        <p:nvPicPr>
          <p:cNvPr id="25603" name="Picture 2">
            <a:extLst>
              <a:ext uri="{FF2B5EF4-FFF2-40B4-BE49-F238E27FC236}">
                <a16:creationId xmlns:a16="http://schemas.microsoft.com/office/drawing/2014/main" id="{6FED6742-53B1-4C5D-818A-B50F0C932703}"/>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981200" y="1524000"/>
            <a:ext cx="6477000" cy="522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pole tekstowe 4">
            <a:extLst>
              <a:ext uri="{FF2B5EF4-FFF2-40B4-BE49-F238E27FC236}">
                <a16:creationId xmlns:a16="http://schemas.microsoft.com/office/drawing/2014/main" id="{DF26CBC3-944B-48F1-9C92-AECC46F5F420}"/>
              </a:ext>
            </a:extLst>
          </p:cNvPr>
          <p:cNvSpPr txBox="1">
            <a:spLocks noChangeArrowheads="1"/>
          </p:cNvSpPr>
          <p:nvPr/>
        </p:nvSpPr>
        <p:spPr bwMode="auto">
          <a:xfrm>
            <a:off x="257175" y="6505575"/>
            <a:ext cx="1647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900">
                <a:solidFill>
                  <a:schemeClr val="tx1"/>
                </a:solidFill>
                <a:latin typeface="Georgia" panose="02040502050405020303" pitchFamily="18" charset="0"/>
                <a:cs typeface="Arial" panose="020B0604020202020204" pitchFamily="34" charset="0"/>
              </a:defRPr>
            </a:lvl1pPr>
            <a:lvl2pPr marL="742950" indent="-285750" eaLnBrk="0" hangingPunct="0">
              <a:defRPr sz="1900">
                <a:solidFill>
                  <a:schemeClr val="tx1"/>
                </a:solidFill>
                <a:latin typeface="Georgia" panose="02040502050405020303" pitchFamily="18" charset="0"/>
                <a:cs typeface="Arial" panose="020B0604020202020204" pitchFamily="34" charset="0"/>
              </a:defRPr>
            </a:lvl2pPr>
            <a:lvl3pPr marL="1143000" indent="-228600" eaLnBrk="0" hangingPunct="0">
              <a:defRPr sz="1900">
                <a:solidFill>
                  <a:schemeClr val="tx1"/>
                </a:solidFill>
                <a:latin typeface="Georgia" panose="02040502050405020303" pitchFamily="18" charset="0"/>
                <a:cs typeface="Arial" panose="020B0604020202020204" pitchFamily="34" charset="0"/>
              </a:defRPr>
            </a:lvl3pPr>
            <a:lvl4pPr marL="1600200" indent="-228600" eaLnBrk="0" hangingPunct="0">
              <a:defRPr sz="1900">
                <a:solidFill>
                  <a:schemeClr val="tx1"/>
                </a:solidFill>
                <a:latin typeface="Georgia" panose="02040502050405020303" pitchFamily="18" charset="0"/>
                <a:cs typeface="Arial" panose="020B0604020202020204" pitchFamily="34" charset="0"/>
              </a:defRPr>
            </a:lvl4pPr>
            <a:lvl5pPr marL="2057400" indent="-228600" eaLnBrk="0" hangingPunct="0">
              <a:defRPr sz="1900">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9pPr>
          </a:lstStyle>
          <a:p>
            <a:pPr eaLnBrk="1" hangingPunct="1"/>
            <a:r>
              <a:rPr lang="pl-PL" altLang="pl-PL" sz="1200" i="1"/>
              <a:t>Wóz</a:t>
            </a:r>
            <a:r>
              <a:rPr lang="pl-PL" altLang="pl-PL" sz="1200"/>
              <a:t>, 1983, akwaforta</a:t>
            </a:r>
            <a:endParaRPr lang="pl-PL" altLang="pl-PL" sz="1200" i="1"/>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
            <a:extLst>
              <a:ext uri="{FF2B5EF4-FFF2-40B4-BE49-F238E27FC236}">
                <a16:creationId xmlns:a16="http://schemas.microsoft.com/office/drawing/2014/main" id="{8F346295-C202-433A-AF75-3AAE00F92577}"/>
              </a:ext>
            </a:extLst>
          </p:cNvPr>
          <p:cNvSpPr txBox="1">
            <a:spLocks noChangeArrowheads="1"/>
          </p:cNvSpPr>
          <p:nvPr/>
        </p:nvSpPr>
        <p:spPr bwMode="auto">
          <a:xfrm>
            <a:off x="990600" y="688975"/>
            <a:ext cx="4727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900">
                <a:solidFill>
                  <a:schemeClr val="tx1"/>
                </a:solidFill>
                <a:latin typeface="Georgia" panose="02040502050405020303" pitchFamily="18" charset="0"/>
                <a:cs typeface="Arial" panose="020B0604020202020204" pitchFamily="34" charset="0"/>
              </a:defRPr>
            </a:lvl1pPr>
            <a:lvl2pPr marL="742950" indent="-285750" eaLnBrk="0" hangingPunct="0">
              <a:defRPr sz="1900">
                <a:solidFill>
                  <a:schemeClr val="tx1"/>
                </a:solidFill>
                <a:latin typeface="Georgia" panose="02040502050405020303" pitchFamily="18" charset="0"/>
                <a:cs typeface="Arial" panose="020B0604020202020204" pitchFamily="34" charset="0"/>
              </a:defRPr>
            </a:lvl2pPr>
            <a:lvl3pPr marL="1143000" indent="-228600" eaLnBrk="0" hangingPunct="0">
              <a:defRPr sz="1900">
                <a:solidFill>
                  <a:schemeClr val="tx1"/>
                </a:solidFill>
                <a:latin typeface="Georgia" panose="02040502050405020303" pitchFamily="18" charset="0"/>
                <a:cs typeface="Arial" panose="020B0604020202020204" pitchFamily="34" charset="0"/>
              </a:defRPr>
            </a:lvl3pPr>
            <a:lvl4pPr marL="1600200" indent="-228600" eaLnBrk="0" hangingPunct="0">
              <a:defRPr sz="1900">
                <a:solidFill>
                  <a:schemeClr val="tx1"/>
                </a:solidFill>
                <a:latin typeface="Georgia" panose="02040502050405020303" pitchFamily="18" charset="0"/>
                <a:cs typeface="Arial" panose="020B0604020202020204" pitchFamily="34" charset="0"/>
              </a:defRPr>
            </a:lvl4pPr>
            <a:lvl5pPr marL="2057400" indent="-228600" eaLnBrk="0" hangingPunct="0">
              <a:defRPr sz="1900">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9pPr>
          </a:lstStyle>
          <a:p>
            <a:pPr eaLnBrk="1" hangingPunct="1"/>
            <a:r>
              <a:rPr lang="pl-PL" altLang="pl-PL" sz="2400" b="1"/>
              <a:t>Franciszek Bunsch - Powroty</a:t>
            </a:r>
          </a:p>
        </p:txBody>
      </p:sp>
      <p:sp>
        <p:nvSpPr>
          <p:cNvPr id="26627" name="pole tekstowe 4">
            <a:extLst>
              <a:ext uri="{FF2B5EF4-FFF2-40B4-BE49-F238E27FC236}">
                <a16:creationId xmlns:a16="http://schemas.microsoft.com/office/drawing/2014/main" id="{D930EA0E-D004-4083-ADA5-87D57E90B0C3}"/>
              </a:ext>
            </a:extLst>
          </p:cNvPr>
          <p:cNvSpPr txBox="1">
            <a:spLocks noChangeArrowheads="1"/>
          </p:cNvSpPr>
          <p:nvPr/>
        </p:nvSpPr>
        <p:spPr bwMode="auto">
          <a:xfrm>
            <a:off x="381000" y="6019800"/>
            <a:ext cx="9318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900">
                <a:solidFill>
                  <a:schemeClr val="tx1"/>
                </a:solidFill>
                <a:latin typeface="Georgia" panose="02040502050405020303" pitchFamily="18" charset="0"/>
                <a:cs typeface="Arial" panose="020B0604020202020204" pitchFamily="34" charset="0"/>
              </a:defRPr>
            </a:lvl1pPr>
            <a:lvl2pPr marL="742950" indent="-285750" eaLnBrk="0" hangingPunct="0">
              <a:defRPr sz="1900">
                <a:solidFill>
                  <a:schemeClr val="tx1"/>
                </a:solidFill>
                <a:latin typeface="Georgia" panose="02040502050405020303" pitchFamily="18" charset="0"/>
                <a:cs typeface="Arial" panose="020B0604020202020204" pitchFamily="34" charset="0"/>
              </a:defRPr>
            </a:lvl2pPr>
            <a:lvl3pPr marL="1143000" indent="-228600" eaLnBrk="0" hangingPunct="0">
              <a:defRPr sz="1900">
                <a:solidFill>
                  <a:schemeClr val="tx1"/>
                </a:solidFill>
                <a:latin typeface="Georgia" panose="02040502050405020303" pitchFamily="18" charset="0"/>
                <a:cs typeface="Arial" panose="020B0604020202020204" pitchFamily="34" charset="0"/>
              </a:defRPr>
            </a:lvl3pPr>
            <a:lvl4pPr marL="1600200" indent="-228600" eaLnBrk="0" hangingPunct="0">
              <a:defRPr sz="1900">
                <a:solidFill>
                  <a:schemeClr val="tx1"/>
                </a:solidFill>
                <a:latin typeface="Georgia" panose="02040502050405020303" pitchFamily="18" charset="0"/>
                <a:cs typeface="Arial" panose="020B0604020202020204" pitchFamily="34" charset="0"/>
              </a:defRPr>
            </a:lvl4pPr>
            <a:lvl5pPr marL="2057400" indent="-228600" eaLnBrk="0" hangingPunct="0">
              <a:defRPr sz="1900">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9pPr>
          </a:lstStyle>
          <a:p>
            <a:pPr algn="r" eaLnBrk="1" hangingPunct="1"/>
            <a:r>
              <a:rPr lang="pl-PL" altLang="pl-PL" sz="1200" i="1"/>
              <a:t>Wóz</a:t>
            </a:r>
            <a:r>
              <a:rPr lang="pl-PL" altLang="pl-PL" sz="1200"/>
              <a:t>, 1983 </a:t>
            </a:r>
          </a:p>
          <a:p>
            <a:pPr algn="r" eaLnBrk="1" hangingPunct="1"/>
            <a:r>
              <a:rPr lang="pl-PL" altLang="pl-PL" sz="1200"/>
              <a:t>akwaforta</a:t>
            </a:r>
          </a:p>
          <a:p>
            <a:pPr algn="r" eaLnBrk="1" hangingPunct="1"/>
            <a:r>
              <a:rPr lang="pl-PL" altLang="pl-PL" sz="1200"/>
              <a:t>fragment</a:t>
            </a:r>
          </a:p>
        </p:txBody>
      </p:sp>
      <p:pic>
        <p:nvPicPr>
          <p:cNvPr id="26628" name="Picture 5">
            <a:extLst>
              <a:ext uri="{FF2B5EF4-FFF2-40B4-BE49-F238E27FC236}">
                <a16:creationId xmlns:a16="http://schemas.microsoft.com/office/drawing/2014/main" id="{2F89BF74-CF7C-4DF5-A409-D8FEDEDAE0DC}"/>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447800" y="1724025"/>
            <a:ext cx="6324600"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4">
            <a:extLst>
              <a:ext uri="{FF2B5EF4-FFF2-40B4-BE49-F238E27FC236}">
                <a16:creationId xmlns:a16="http://schemas.microsoft.com/office/drawing/2014/main" id="{A7F3DBE1-DF77-4F33-A7AE-B6F0B8127712}"/>
              </a:ext>
            </a:extLst>
          </p:cNvPr>
          <p:cNvSpPr txBox="1">
            <a:spLocks noChangeArrowheads="1"/>
          </p:cNvSpPr>
          <p:nvPr/>
        </p:nvSpPr>
        <p:spPr bwMode="auto">
          <a:xfrm>
            <a:off x="990600" y="688975"/>
            <a:ext cx="4727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900">
                <a:solidFill>
                  <a:schemeClr val="tx1"/>
                </a:solidFill>
                <a:latin typeface="Georgia" panose="02040502050405020303" pitchFamily="18" charset="0"/>
                <a:cs typeface="Arial" panose="020B0604020202020204" pitchFamily="34" charset="0"/>
              </a:defRPr>
            </a:lvl1pPr>
            <a:lvl2pPr marL="742950" indent="-285750" eaLnBrk="0" hangingPunct="0">
              <a:defRPr sz="1900">
                <a:solidFill>
                  <a:schemeClr val="tx1"/>
                </a:solidFill>
                <a:latin typeface="Georgia" panose="02040502050405020303" pitchFamily="18" charset="0"/>
                <a:cs typeface="Arial" panose="020B0604020202020204" pitchFamily="34" charset="0"/>
              </a:defRPr>
            </a:lvl2pPr>
            <a:lvl3pPr marL="1143000" indent="-228600" eaLnBrk="0" hangingPunct="0">
              <a:defRPr sz="1900">
                <a:solidFill>
                  <a:schemeClr val="tx1"/>
                </a:solidFill>
                <a:latin typeface="Georgia" panose="02040502050405020303" pitchFamily="18" charset="0"/>
                <a:cs typeface="Arial" panose="020B0604020202020204" pitchFamily="34" charset="0"/>
              </a:defRPr>
            </a:lvl3pPr>
            <a:lvl4pPr marL="1600200" indent="-228600" eaLnBrk="0" hangingPunct="0">
              <a:defRPr sz="1900">
                <a:solidFill>
                  <a:schemeClr val="tx1"/>
                </a:solidFill>
                <a:latin typeface="Georgia" panose="02040502050405020303" pitchFamily="18" charset="0"/>
                <a:cs typeface="Arial" panose="020B0604020202020204" pitchFamily="34" charset="0"/>
              </a:defRPr>
            </a:lvl4pPr>
            <a:lvl5pPr marL="2057400" indent="-228600" eaLnBrk="0" hangingPunct="0">
              <a:defRPr sz="1900">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9pPr>
          </a:lstStyle>
          <a:p>
            <a:pPr eaLnBrk="1" hangingPunct="1"/>
            <a:r>
              <a:rPr lang="pl-PL" altLang="pl-PL" sz="2400" b="1"/>
              <a:t>Franciszek Bunsch - Powroty</a:t>
            </a:r>
          </a:p>
        </p:txBody>
      </p:sp>
      <p:pic>
        <p:nvPicPr>
          <p:cNvPr id="27651" name="Picture 2">
            <a:extLst>
              <a:ext uri="{FF2B5EF4-FFF2-40B4-BE49-F238E27FC236}">
                <a16:creationId xmlns:a16="http://schemas.microsoft.com/office/drawing/2014/main" id="{68940324-0F64-4CB9-BE06-6CA909D9E92B}"/>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219200" y="1562100"/>
            <a:ext cx="7239000" cy="518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pole tekstowe 3">
            <a:extLst>
              <a:ext uri="{FF2B5EF4-FFF2-40B4-BE49-F238E27FC236}">
                <a16:creationId xmlns:a16="http://schemas.microsoft.com/office/drawing/2014/main" id="{382B7BAF-6243-4726-97C9-33369CFAC6F3}"/>
              </a:ext>
            </a:extLst>
          </p:cNvPr>
          <p:cNvSpPr txBox="1">
            <a:spLocks noChangeArrowheads="1"/>
          </p:cNvSpPr>
          <p:nvPr/>
        </p:nvSpPr>
        <p:spPr bwMode="auto">
          <a:xfrm>
            <a:off x="-76200" y="5951538"/>
            <a:ext cx="1219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900">
                <a:solidFill>
                  <a:schemeClr val="tx1"/>
                </a:solidFill>
                <a:latin typeface="Georgia" panose="02040502050405020303" pitchFamily="18" charset="0"/>
                <a:cs typeface="Arial" panose="020B0604020202020204" pitchFamily="34" charset="0"/>
              </a:defRPr>
            </a:lvl1pPr>
            <a:lvl2pPr marL="742950" indent="-285750" eaLnBrk="0" hangingPunct="0">
              <a:defRPr sz="1900">
                <a:solidFill>
                  <a:schemeClr val="tx1"/>
                </a:solidFill>
                <a:latin typeface="Georgia" panose="02040502050405020303" pitchFamily="18" charset="0"/>
                <a:cs typeface="Arial" panose="020B0604020202020204" pitchFamily="34" charset="0"/>
              </a:defRPr>
            </a:lvl2pPr>
            <a:lvl3pPr marL="1143000" indent="-228600" eaLnBrk="0" hangingPunct="0">
              <a:defRPr sz="1900">
                <a:solidFill>
                  <a:schemeClr val="tx1"/>
                </a:solidFill>
                <a:latin typeface="Georgia" panose="02040502050405020303" pitchFamily="18" charset="0"/>
                <a:cs typeface="Arial" panose="020B0604020202020204" pitchFamily="34" charset="0"/>
              </a:defRPr>
            </a:lvl3pPr>
            <a:lvl4pPr marL="1600200" indent="-228600" eaLnBrk="0" hangingPunct="0">
              <a:defRPr sz="1900">
                <a:solidFill>
                  <a:schemeClr val="tx1"/>
                </a:solidFill>
                <a:latin typeface="Georgia" panose="02040502050405020303" pitchFamily="18" charset="0"/>
                <a:cs typeface="Arial" panose="020B0604020202020204" pitchFamily="34" charset="0"/>
              </a:defRPr>
            </a:lvl4pPr>
            <a:lvl5pPr marL="2057400" indent="-228600" eaLnBrk="0" hangingPunct="0">
              <a:defRPr sz="1900">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9pPr>
          </a:lstStyle>
          <a:p>
            <a:pPr algn="r" eaLnBrk="1" hangingPunct="1"/>
            <a:r>
              <a:rPr lang="pl-PL" altLang="pl-PL" sz="1200" i="1"/>
              <a:t>Pieśń muszli</a:t>
            </a:r>
            <a:r>
              <a:rPr lang="pl-PL" altLang="pl-PL" sz="1200"/>
              <a:t>  2010</a:t>
            </a:r>
          </a:p>
          <a:p>
            <a:pPr algn="r" eaLnBrk="1" hangingPunct="1"/>
            <a:r>
              <a:rPr lang="pl-PL" altLang="pl-PL" sz="1200"/>
              <a:t>piórko, tusz, </a:t>
            </a:r>
          </a:p>
          <a:p>
            <a:pPr algn="r" eaLnBrk="1" hangingPunct="1"/>
            <a:r>
              <a:rPr lang="pl-PL" altLang="pl-PL" sz="1200"/>
              <a:t>tempera </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4">
            <a:extLst>
              <a:ext uri="{FF2B5EF4-FFF2-40B4-BE49-F238E27FC236}">
                <a16:creationId xmlns:a16="http://schemas.microsoft.com/office/drawing/2014/main" id="{2C87C59C-DBF4-433B-8CA8-C21BA530D068}"/>
              </a:ext>
            </a:extLst>
          </p:cNvPr>
          <p:cNvSpPr txBox="1">
            <a:spLocks noChangeArrowheads="1"/>
          </p:cNvSpPr>
          <p:nvPr/>
        </p:nvSpPr>
        <p:spPr bwMode="auto">
          <a:xfrm>
            <a:off x="990600" y="688975"/>
            <a:ext cx="4727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900">
                <a:solidFill>
                  <a:schemeClr val="tx1"/>
                </a:solidFill>
                <a:latin typeface="Georgia" panose="02040502050405020303" pitchFamily="18" charset="0"/>
                <a:cs typeface="Arial" panose="020B0604020202020204" pitchFamily="34" charset="0"/>
              </a:defRPr>
            </a:lvl1pPr>
            <a:lvl2pPr marL="742950" indent="-285750" eaLnBrk="0" hangingPunct="0">
              <a:defRPr sz="1900">
                <a:solidFill>
                  <a:schemeClr val="tx1"/>
                </a:solidFill>
                <a:latin typeface="Georgia" panose="02040502050405020303" pitchFamily="18" charset="0"/>
                <a:cs typeface="Arial" panose="020B0604020202020204" pitchFamily="34" charset="0"/>
              </a:defRPr>
            </a:lvl2pPr>
            <a:lvl3pPr marL="1143000" indent="-228600" eaLnBrk="0" hangingPunct="0">
              <a:defRPr sz="1900">
                <a:solidFill>
                  <a:schemeClr val="tx1"/>
                </a:solidFill>
                <a:latin typeface="Georgia" panose="02040502050405020303" pitchFamily="18" charset="0"/>
                <a:cs typeface="Arial" panose="020B0604020202020204" pitchFamily="34" charset="0"/>
              </a:defRPr>
            </a:lvl3pPr>
            <a:lvl4pPr marL="1600200" indent="-228600" eaLnBrk="0" hangingPunct="0">
              <a:defRPr sz="1900">
                <a:solidFill>
                  <a:schemeClr val="tx1"/>
                </a:solidFill>
                <a:latin typeface="Georgia" panose="02040502050405020303" pitchFamily="18" charset="0"/>
                <a:cs typeface="Arial" panose="020B0604020202020204" pitchFamily="34" charset="0"/>
              </a:defRPr>
            </a:lvl4pPr>
            <a:lvl5pPr marL="2057400" indent="-228600" eaLnBrk="0" hangingPunct="0">
              <a:defRPr sz="1900">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9pPr>
          </a:lstStyle>
          <a:p>
            <a:pPr eaLnBrk="1" hangingPunct="1"/>
            <a:r>
              <a:rPr lang="pl-PL" altLang="pl-PL" sz="2400" b="1"/>
              <a:t>Franciszek Bunsch - Powroty</a:t>
            </a:r>
          </a:p>
        </p:txBody>
      </p:sp>
      <p:sp>
        <p:nvSpPr>
          <p:cNvPr id="28675" name="pole tekstowe 3">
            <a:extLst>
              <a:ext uri="{FF2B5EF4-FFF2-40B4-BE49-F238E27FC236}">
                <a16:creationId xmlns:a16="http://schemas.microsoft.com/office/drawing/2014/main" id="{071DFB8C-59EA-48E1-B080-D20FF31C6071}"/>
              </a:ext>
            </a:extLst>
          </p:cNvPr>
          <p:cNvSpPr txBox="1">
            <a:spLocks noChangeArrowheads="1"/>
          </p:cNvSpPr>
          <p:nvPr/>
        </p:nvSpPr>
        <p:spPr bwMode="auto">
          <a:xfrm>
            <a:off x="4876800" y="6172200"/>
            <a:ext cx="3886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900">
                <a:solidFill>
                  <a:schemeClr val="tx1"/>
                </a:solidFill>
                <a:latin typeface="Georgia" panose="02040502050405020303" pitchFamily="18" charset="0"/>
                <a:cs typeface="Arial" panose="020B0604020202020204" pitchFamily="34" charset="0"/>
              </a:defRPr>
            </a:lvl1pPr>
            <a:lvl2pPr marL="742950" indent="-285750" eaLnBrk="0" hangingPunct="0">
              <a:defRPr sz="1900">
                <a:solidFill>
                  <a:schemeClr val="tx1"/>
                </a:solidFill>
                <a:latin typeface="Georgia" panose="02040502050405020303" pitchFamily="18" charset="0"/>
                <a:cs typeface="Arial" panose="020B0604020202020204" pitchFamily="34" charset="0"/>
              </a:defRPr>
            </a:lvl2pPr>
            <a:lvl3pPr marL="1143000" indent="-228600" eaLnBrk="0" hangingPunct="0">
              <a:defRPr sz="1900">
                <a:solidFill>
                  <a:schemeClr val="tx1"/>
                </a:solidFill>
                <a:latin typeface="Georgia" panose="02040502050405020303" pitchFamily="18" charset="0"/>
                <a:cs typeface="Arial" panose="020B0604020202020204" pitchFamily="34" charset="0"/>
              </a:defRPr>
            </a:lvl3pPr>
            <a:lvl4pPr marL="1600200" indent="-228600" eaLnBrk="0" hangingPunct="0">
              <a:defRPr sz="1900">
                <a:solidFill>
                  <a:schemeClr val="tx1"/>
                </a:solidFill>
                <a:latin typeface="Georgia" panose="02040502050405020303" pitchFamily="18" charset="0"/>
                <a:cs typeface="Arial" panose="020B0604020202020204" pitchFamily="34" charset="0"/>
              </a:defRPr>
            </a:lvl4pPr>
            <a:lvl5pPr marL="2057400" indent="-228600" eaLnBrk="0" hangingPunct="0">
              <a:defRPr sz="1900">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9pPr>
          </a:lstStyle>
          <a:p>
            <a:pPr algn="r" eaLnBrk="1" hangingPunct="1"/>
            <a:r>
              <a:rPr lang="pl-PL" altLang="pl-PL" sz="1200" i="1"/>
              <a:t>Pieśń muszli</a:t>
            </a:r>
            <a:r>
              <a:rPr lang="pl-PL" altLang="pl-PL" sz="1200"/>
              <a:t>  2010, piórko, tusz, tempera, fragment</a:t>
            </a:r>
          </a:p>
        </p:txBody>
      </p:sp>
      <p:pic>
        <p:nvPicPr>
          <p:cNvPr id="28676" name="Picture 5">
            <a:extLst>
              <a:ext uri="{FF2B5EF4-FFF2-40B4-BE49-F238E27FC236}">
                <a16:creationId xmlns:a16="http://schemas.microsoft.com/office/drawing/2014/main" id="{2804AC10-309C-457F-91E7-DAD14F8C45F3}"/>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57200" y="2209800"/>
            <a:ext cx="8294688"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a:extLst>
              <a:ext uri="{FF2B5EF4-FFF2-40B4-BE49-F238E27FC236}">
                <a16:creationId xmlns:a16="http://schemas.microsoft.com/office/drawing/2014/main" id="{3A7A5F7C-1E44-4399-9F9C-F025D8BF2D3E}"/>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876800" y="1608138"/>
            <a:ext cx="4060825" cy="509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 Box 4">
            <a:extLst>
              <a:ext uri="{FF2B5EF4-FFF2-40B4-BE49-F238E27FC236}">
                <a16:creationId xmlns:a16="http://schemas.microsoft.com/office/drawing/2014/main" id="{FEC7EF89-844B-40F8-B6FE-3CAEA9362BBD}"/>
              </a:ext>
            </a:extLst>
          </p:cNvPr>
          <p:cNvSpPr txBox="1">
            <a:spLocks noChangeArrowheads="1"/>
          </p:cNvSpPr>
          <p:nvPr/>
        </p:nvSpPr>
        <p:spPr bwMode="auto">
          <a:xfrm>
            <a:off x="990600" y="688975"/>
            <a:ext cx="4727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900">
                <a:solidFill>
                  <a:schemeClr val="tx1"/>
                </a:solidFill>
                <a:latin typeface="Georgia" panose="02040502050405020303" pitchFamily="18" charset="0"/>
                <a:cs typeface="Arial" panose="020B0604020202020204" pitchFamily="34" charset="0"/>
              </a:defRPr>
            </a:lvl1pPr>
            <a:lvl2pPr marL="742950" indent="-285750" eaLnBrk="0" hangingPunct="0">
              <a:defRPr sz="1900">
                <a:solidFill>
                  <a:schemeClr val="tx1"/>
                </a:solidFill>
                <a:latin typeface="Georgia" panose="02040502050405020303" pitchFamily="18" charset="0"/>
                <a:cs typeface="Arial" panose="020B0604020202020204" pitchFamily="34" charset="0"/>
              </a:defRPr>
            </a:lvl2pPr>
            <a:lvl3pPr marL="1143000" indent="-228600" eaLnBrk="0" hangingPunct="0">
              <a:defRPr sz="1900">
                <a:solidFill>
                  <a:schemeClr val="tx1"/>
                </a:solidFill>
                <a:latin typeface="Georgia" panose="02040502050405020303" pitchFamily="18" charset="0"/>
                <a:cs typeface="Arial" panose="020B0604020202020204" pitchFamily="34" charset="0"/>
              </a:defRPr>
            </a:lvl3pPr>
            <a:lvl4pPr marL="1600200" indent="-228600" eaLnBrk="0" hangingPunct="0">
              <a:defRPr sz="1900">
                <a:solidFill>
                  <a:schemeClr val="tx1"/>
                </a:solidFill>
                <a:latin typeface="Georgia" panose="02040502050405020303" pitchFamily="18" charset="0"/>
                <a:cs typeface="Arial" panose="020B0604020202020204" pitchFamily="34" charset="0"/>
              </a:defRPr>
            </a:lvl4pPr>
            <a:lvl5pPr marL="2057400" indent="-228600" eaLnBrk="0" hangingPunct="0">
              <a:defRPr sz="1900">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9pPr>
          </a:lstStyle>
          <a:p>
            <a:pPr eaLnBrk="1" hangingPunct="1"/>
            <a:r>
              <a:rPr lang="pl-PL" altLang="pl-PL" sz="2400" b="1"/>
              <a:t>Franciszek Bunsch - Powroty</a:t>
            </a:r>
          </a:p>
        </p:txBody>
      </p:sp>
      <p:sp>
        <p:nvSpPr>
          <p:cNvPr id="29700" name="pole tekstowe 3">
            <a:extLst>
              <a:ext uri="{FF2B5EF4-FFF2-40B4-BE49-F238E27FC236}">
                <a16:creationId xmlns:a16="http://schemas.microsoft.com/office/drawing/2014/main" id="{853035AB-CAB6-4775-9095-EB79DBB7F4B9}"/>
              </a:ext>
            </a:extLst>
          </p:cNvPr>
          <p:cNvSpPr txBox="1">
            <a:spLocks noChangeArrowheads="1"/>
          </p:cNvSpPr>
          <p:nvPr/>
        </p:nvSpPr>
        <p:spPr bwMode="auto">
          <a:xfrm>
            <a:off x="1219200" y="6477000"/>
            <a:ext cx="36417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900">
                <a:solidFill>
                  <a:schemeClr val="tx1"/>
                </a:solidFill>
                <a:latin typeface="Georgia" panose="02040502050405020303" pitchFamily="18" charset="0"/>
                <a:cs typeface="Arial" panose="020B0604020202020204" pitchFamily="34" charset="0"/>
              </a:defRPr>
            </a:lvl1pPr>
            <a:lvl2pPr marL="742950" indent="-285750" eaLnBrk="0" hangingPunct="0">
              <a:defRPr sz="1900">
                <a:solidFill>
                  <a:schemeClr val="tx1"/>
                </a:solidFill>
                <a:latin typeface="Georgia" panose="02040502050405020303" pitchFamily="18" charset="0"/>
                <a:cs typeface="Arial" panose="020B0604020202020204" pitchFamily="34" charset="0"/>
              </a:defRPr>
            </a:lvl2pPr>
            <a:lvl3pPr marL="1143000" indent="-228600" eaLnBrk="0" hangingPunct="0">
              <a:defRPr sz="1900">
                <a:solidFill>
                  <a:schemeClr val="tx1"/>
                </a:solidFill>
                <a:latin typeface="Georgia" panose="02040502050405020303" pitchFamily="18" charset="0"/>
                <a:cs typeface="Arial" panose="020B0604020202020204" pitchFamily="34" charset="0"/>
              </a:defRPr>
            </a:lvl3pPr>
            <a:lvl4pPr marL="1600200" indent="-228600" eaLnBrk="0" hangingPunct="0">
              <a:defRPr sz="1900">
                <a:solidFill>
                  <a:schemeClr val="tx1"/>
                </a:solidFill>
                <a:latin typeface="Georgia" panose="02040502050405020303" pitchFamily="18" charset="0"/>
                <a:cs typeface="Arial" panose="020B0604020202020204" pitchFamily="34" charset="0"/>
              </a:defRPr>
            </a:lvl4pPr>
            <a:lvl5pPr marL="2057400" indent="-228600" eaLnBrk="0" hangingPunct="0">
              <a:defRPr sz="1900">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9pPr>
          </a:lstStyle>
          <a:p>
            <a:pPr algn="r" eaLnBrk="1" hangingPunct="1"/>
            <a:r>
              <a:rPr lang="pl-PL" altLang="pl-PL" sz="1200" i="1"/>
              <a:t>Szczelina</a:t>
            </a:r>
            <a:r>
              <a:rPr lang="pl-PL" altLang="pl-PL" sz="1200"/>
              <a:t>, 2011, piórko, tusz, tempera</a:t>
            </a:r>
          </a:p>
        </p:txBody>
      </p:sp>
      <p:sp>
        <p:nvSpPr>
          <p:cNvPr id="29701" name="Prostokąt 4">
            <a:extLst>
              <a:ext uri="{FF2B5EF4-FFF2-40B4-BE49-F238E27FC236}">
                <a16:creationId xmlns:a16="http://schemas.microsoft.com/office/drawing/2014/main" id="{839E8125-15BD-4B47-8218-7E47D97460DA}"/>
              </a:ext>
            </a:extLst>
          </p:cNvPr>
          <p:cNvSpPr>
            <a:spLocks noChangeArrowheads="1"/>
          </p:cNvSpPr>
          <p:nvPr/>
        </p:nvSpPr>
        <p:spPr bwMode="auto">
          <a:xfrm>
            <a:off x="76200" y="1981200"/>
            <a:ext cx="47244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900">
                <a:solidFill>
                  <a:schemeClr val="tx1"/>
                </a:solidFill>
                <a:latin typeface="Georgia" panose="02040502050405020303" pitchFamily="18" charset="0"/>
                <a:cs typeface="Arial" panose="020B0604020202020204" pitchFamily="34" charset="0"/>
              </a:defRPr>
            </a:lvl1pPr>
            <a:lvl2pPr marL="742950" indent="-285750" eaLnBrk="0" hangingPunct="0">
              <a:defRPr sz="1900">
                <a:solidFill>
                  <a:schemeClr val="tx1"/>
                </a:solidFill>
                <a:latin typeface="Georgia" panose="02040502050405020303" pitchFamily="18" charset="0"/>
                <a:cs typeface="Arial" panose="020B0604020202020204" pitchFamily="34" charset="0"/>
              </a:defRPr>
            </a:lvl2pPr>
            <a:lvl3pPr marL="1143000" indent="-228600" eaLnBrk="0" hangingPunct="0">
              <a:defRPr sz="1900">
                <a:solidFill>
                  <a:schemeClr val="tx1"/>
                </a:solidFill>
                <a:latin typeface="Georgia" panose="02040502050405020303" pitchFamily="18" charset="0"/>
                <a:cs typeface="Arial" panose="020B0604020202020204" pitchFamily="34" charset="0"/>
              </a:defRPr>
            </a:lvl3pPr>
            <a:lvl4pPr marL="1600200" indent="-228600" eaLnBrk="0" hangingPunct="0">
              <a:defRPr sz="1900">
                <a:solidFill>
                  <a:schemeClr val="tx1"/>
                </a:solidFill>
                <a:latin typeface="Georgia" panose="02040502050405020303" pitchFamily="18" charset="0"/>
                <a:cs typeface="Arial" panose="020B0604020202020204" pitchFamily="34" charset="0"/>
              </a:defRPr>
            </a:lvl4pPr>
            <a:lvl5pPr marL="2057400" indent="-228600" eaLnBrk="0" hangingPunct="0">
              <a:defRPr sz="1900">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9pPr>
          </a:lstStyle>
          <a:p>
            <a:pPr algn="r" eaLnBrk="1" hangingPunct="1"/>
            <a:r>
              <a:rPr lang="pl-PL" altLang="pl-PL" sz="1600" i="1"/>
              <a:t>Wybór techniki czy też decyzja o użyciu koloru podyktowane są chęcią osiągnięcia odpowiedniego wyrazu świata przedstawionego. </a:t>
            </a:r>
          </a:p>
          <a:p>
            <a:pPr algn="r" eaLnBrk="1" hangingPunct="1">
              <a:spcAft>
                <a:spcPts val="600"/>
              </a:spcAft>
            </a:pPr>
            <a:r>
              <a:rPr lang="pl-PL" altLang="pl-PL" sz="1600" i="1"/>
              <a:t>Sztuka to ciągły dyskurs – zderzanie własnej postawy i rozumienia problemów z postawami innych, to indywidualny sposób istnienia</a:t>
            </a:r>
            <a:r>
              <a:rPr lang="pl-PL" altLang="pl-PL" sz="1600"/>
              <a:t>.</a:t>
            </a:r>
          </a:p>
          <a:p>
            <a:pPr algn="r" eaLnBrk="1" hangingPunct="1">
              <a:spcAft>
                <a:spcPts val="600"/>
              </a:spcAft>
            </a:pPr>
            <a:r>
              <a:rPr lang="pl-PL" altLang="pl-PL" sz="1600"/>
              <a:t> </a:t>
            </a:r>
            <a:r>
              <a:rPr lang="pl-PL" altLang="pl-PL" sz="1200"/>
              <a:t>Franciszek Bunsch, 2013</a:t>
            </a:r>
          </a:p>
          <a:p>
            <a:pPr algn="r" eaLnBrk="1" hangingPunct="1">
              <a:spcAft>
                <a:spcPts val="600"/>
              </a:spcAft>
            </a:pPr>
            <a:endParaRPr lang="pl-PL" altLang="pl-PL" sz="1200"/>
          </a:p>
          <a:p>
            <a:pPr algn="r" eaLnBrk="1" hangingPunct="1">
              <a:spcAft>
                <a:spcPts val="600"/>
              </a:spcAft>
            </a:pPr>
            <a:r>
              <a:rPr lang="pl-PL" altLang="pl-PL" sz="1600" i="1"/>
              <a:t>(…) treść jest pojęciem głębszym, obejmuje poza tematem także sferę skojarzeń, napięć emocjonalnych, nawet w jakimś stopniu zaangażowaną podświadomość, również oddziaływanie układów plastycznych, gamy kolorystycznej</a:t>
            </a:r>
            <a:r>
              <a:rPr lang="pl-PL" altLang="pl-PL" sz="1600"/>
              <a:t>.</a:t>
            </a:r>
          </a:p>
          <a:p>
            <a:pPr algn="r" eaLnBrk="1" hangingPunct="1">
              <a:spcAft>
                <a:spcPts val="600"/>
              </a:spcAft>
            </a:pPr>
            <a:r>
              <a:rPr lang="pl-PL" altLang="pl-PL" sz="1200"/>
              <a:t>Franciszek Bunsch, </a:t>
            </a:r>
            <a:r>
              <a:rPr lang="pl-PL" altLang="pl-PL" sz="1200" i="1"/>
              <a:t>Temat i treść w sztuce</a:t>
            </a:r>
            <a:endParaRPr lang="pl-PL" altLang="pl-PL" sz="120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4">
            <a:extLst>
              <a:ext uri="{FF2B5EF4-FFF2-40B4-BE49-F238E27FC236}">
                <a16:creationId xmlns:a16="http://schemas.microsoft.com/office/drawing/2014/main" id="{F8C3B05B-EFA1-4F5D-BFDE-8C0935A07AF8}"/>
              </a:ext>
            </a:extLst>
          </p:cNvPr>
          <p:cNvSpPr txBox="1">
            <a:spLocks noChangeArrowheads="1"/>
          </p:cNvSpPr>
          <p:nvPr/>
        </p:nvSpPr>
        <p:spPr bwMode="auto">
          <a:xfrm>
            <a:off x="990600" y="688975"/>
            <a:ext cx="4727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900">
                <a:solidFill>
                  <a:schemeClr val="tx1"/>
                </a:solidFill>
                <a:latin typeface="Georgia" panose="02040502050405020303" pitchFamily="18" charset="0"/>
                <a:cs typeface="Arial" panose="020B0604020202020204" pitchFamily="34" charset="0"/>
              </a:defRPr>
            </a:lvl1pPr>
            <a:lvl2pPr marL="742950" indent="-285750" eaLnBrk="0" hangingPunct="0">
              <a:defRPr sz="1900">
                <a:solidFill>
                  <a:schemeClr val="tx1"/>
                </a:solidFill>
                <a:latin typeface="Georgia" panose="02040502050405020303" pitchFamily="18" charset="0"/>
                <a:cs typeface="Arial" panose="020B0604020202020204" pitchFamily="34" charset="0"/>
              </a:defRPr>
            </a:lvl2pPr>
            <a:lvl3pPr marL="1143000" indent="-228600" eaLnBrk="0" hangingPunct="0">
              <a:defRPr sz="1900">
                <a:solidFill>
                  <a:schemeClr val="tx1"/>
                </a:solidFill>
                <a:latin typeface="Georgia" panose="02040502050405020303" pitchFamily="18" charset="0"/>
                <a:cs typeface="Arial" panose="020B0604020202020204" pitchFamily="34" charset="0"/>
              </a:defRPr>
            </a:lvl3pPr>
            <a:lvl4pPr marL="1600200" indent="-228600" eaLnBrk="0" hangingPunct="0">
              <a:defRPr sz="1900">
                <a:solidFill>
                  <a:schemeClr val="tx1"/>
                </a:solidFill>
                <a:latin typeface="Georgia" panose="02040502050405020303" pitchFamily="18" charset="0"/>
                <a:cs typeface="Arial" panose="020B0604020202020204" pitchFamily="34" charset="0"/>
              </a:defRPr>
            </a:lvl4pPr>
            <a:lvl5pPr marL="2057400" indent="-228600" eaLnBrk="0" hangingPunct="0">
              <a:defRPr sz="1900">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9pPr>
          </a:lstStyle>
          <a:p>
            <a:pPr eaLnBrk="1" hangingPunct="1"/>
            <a:r>
              <a:rPr lang="pl-PL" altLang="pl-PL" sz="2400" b="1"/>
              <a:t>Franciszek Bunsch - Powroty</a:t>
            </a:r>
          </a:p>
        </p:txBody>
      </p:sp>
      <p:pic>
        <p:nvPicPr>
          <p:cNvPr id="30723" name="Picture 2">
            <a:extLst>
              <a:ext uri="{FF2B5EF4-FFF2-40B4-BE49-F238E27FC236}">
                <a16:creationId xmlns:a16="http://schemas.microsoft.com/office/drawing/2014/main" id="{D9C2CE25-B8D8-49E0-9110-0CC7BDDC609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2400" y="1600200"/>
            <a:ext cx="3429000" cy="522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pole tekstowe 3">
            <a:extLst>
              <a:ext uri="{FF2B5EF4-FFF2-40B4-BE49-F238E27FC236}">
                <a16:creationId xmlns:a16="http://schemas.microsoft.com/office/drawing/2014/main" id="{2A5812A5-D023-4FD6-B74C-F8408E927F3A}"/>
              </a:ext>
            </a:extLst>
          </p:cNvPr>
          <p:cNvSpPr txBox="1">
            <a:spLocks noChangeArrowheads="1"/>
          </p:cNvSpPr>
          <p:nvPr/>
        </p:nvSpPr>
        <p:spPr bwMode="auto">
          <a:xfrm>
            <a:off x="3581400" y="6553200"/>
            <a:ext cx="36417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900">
                <a:solidFill>
                  <a:schemeClr val="tx1"/>
                </a:solidFill>
                <a:latin typeface="Georgia" panose="02040502050405020303" pitchFamily="18" charset="0"/>
                <a:cs typeface="Arial" panose="020B0604020202020204" pitchFamily="34" charset="0"/>
              </a:defRPr>
            </a:lvl1pPr>
            <a:lvl2pPr marL="742950" indent="-285750" eaLnBrk="0" hangingPunct="0">
              <a:defRPr sz="1900">
                <a:solidFill>
                  <a:schemeClr val="tx1"/>
                </a:solidFill>
                <a:latin typeface="Georgia" panose="02040502050405020303" pitchFamily="18" charset="0"/>
                <a:cs typeface="Arial" panose="020B0604020202020204" pitchFamily="34" charset="0"/>
              </a:defRPr>
            </a:lvl2pPr>
            <a:lvl3pPr marL="1143000" indent="-228600" eaLnBrk="0" hangingPunct="0">
              <a:defRPr sz="1900">
                <a:solidFill>
                  <a:schemeClr val="tx1"/>
                </a:solidFill>
                <a:latin typeface="Georgia" panose="02040502050405020303" pitchFamily="18" charset="0"/>
                <a:cs typeface="Arial" panose="020B0604020202020204" pitchFamily="34" charset="0"/>
              </a:defRPr>
            </a:lvl3pPr>
            <a:lvl4pPr marL="1600200" indent="-228600" eaLnBrk="0" hangingPunct="0">
              <a:defRPr sz="1900">
                <a:solidFill>
                  <a:schemeClr val="tx1"/>
                </a:solidFill>
                <a:latin typeface="Georgia" panose="02040502050405020303" pitchFamily="18" charset="0"/>
                <a:cs typeface="Arial" panose="020B0604020202020204" pitchFamily="34" charset="0"/>
              </a:defRPr>
            </a:lvl4pPr>
            <a:lvl5pPr marL="2057400" indent="-228600" eaLnBrk="0" hangingPunct="0">
              <a:defRPr sz="1900">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9pPr>
          </a:lstStyle>
          <a:p>
            <a:pPr eaLnBrk="1" hangingPunct="1"/>
            <a:r>
              <a:rPr lang="pl-PL" altLang="pl-PL" sz="1200" i="1"/>
              <a:t>Cisza</a:t>
            </a:r>
            <a:r>
              <a:rPr lang="pl-PL" altLang="pl-PL" sz="1200"/>
              <a:t>, 2016, piórko, tusz, tempera</a:t>
            </a:r>
          </a:p>
        </p:txBody>
      </p:sp>
      <p:sp>
        <p:nvSpPr>
          <p:cNvPr id="30725" name="pole tekstowe 4">
            <a:extLst>
              <a:ext uri="{FF2B5EF4-FFF2-40B4-BE49-F238E27FC236}">
                <a16:creationId xmlns:a16="http://schemas.microsoft.com/office/drawing/2014/main" id="{6D536265-258F-4D19-98B6-E165FF0B8B8F}"/>
              </a:ext>
            </a:extLst>
          </p:cNvPr>
          <p:cNvSpPr txBox="1">
            <a:spLocks noChangeArrowheads="1"/>
          </p:cNvSpPr>
          <p:nvPr/>
        </p:nvSpPr>
        <p:spPr bwMode="auto">
          <a:xfrm>
            <a:off x="3657600" y="1752600"/>
            <a:ext cx="5410200" cy="444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900">
                <a:solidFill>
                  <a:schemeClr val="tx1"/>
                </a:solidFill>
                <a:latin typeface="Georgia" panose="02040502050405020303" pitchFamily="18" charset="0"/>
                <a:cs typeface="Arial" panose="020B0604020202020204" pitchFamily="34" charset="0"/>
              </a:defRPr>
            </a:lvl1pPr>
            <a:lvl2pPr marL="742950" indent="-285750" eaLnBrk="0" hangingPunct="0">
              <a:defRPr sz="1900">
                <a:solidFill>
                  <a:schemeClr val="tx1"/>
                </a:solidFill>
                <a:latin typeface="Georgia" panose="02040502050405020303" pitchFamily="18" charset="0"/>
                <a:cs typeface="Arial" panose="020B0604020202020204" pitchFamily="34" charset="0"/>
              </a:defRPr>
            </a:lvl2pPr>
            <a:lvl3pPr marL="1143000" indent="-228600" eaLnBrk="0" hangingPunct="0">
              <a:defRPr sz="1900">
                <a:solidFill>
                  <a:schemeClr val="tx1"/>
                </a:solidFill>
                <a:latin typeface="Georgia" panose="02040502050405020303" pitchFamily="18" charset="0"/>
                <a:cs typeface="Arial" panose="020B0604020202020204" pitchFamily="34" charset="0"/>
              </a:defRPr>
            </a:lvl3pPr>
            <a:lvl4pPr marL="1600200" indent="-228600" eaLnBrk="0" hangingPunct="0">
              <a:defRPr sz="1900">
                <a:solidFill>
                  <a:schemeClr val="tx1"/>
                </a:solidFill>
                <a:latin typeface="Georgia" panose="02040502050405020303" pitchFamily="18" charset="0"/>
                <a:cs typeface="Arial" panose="020B0604020202020204" pitchFamily="34" charset="0"/>
              </a:defRPr>
            </a:lvl4pPr>
            <a:lvl5pPr marL="2057400" indent="-228600" eaLnBrk="0" hangingPunct="0">
              <a:defRPr sz="1900">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9pPr>
          </a:lstStyle>
          <a:p>
            <a:pPr eaLnBrk="1" hangingPunct="1">
              <a:spcAft>
                <a:spcPts val="600"/>
              </a:spcAft>
            </a:pPr>
            <a:r>
              <a:rPr lang="pl-PL" altLang="pl-PL" sz="1600" i="1"/>
              <a:t>Prześladował mnie niemal obsesyjny lęk przed stosowaniem i powtarzaniem już wypracowanych rozwiązań, przed popadnięciem w rutynę, w jakiś jeden określony sposób rozwiązania stawianych sobie zadań    i ich interpretowania. W konsekwencji każde podejmowane zadanie staje się jakby rozpoczynaniem wszystkiego od nowa. Dość trudno w takim podejściu zachować jednolitość, bo w każdym przypadku i czasie coś innego staje się najbardziej istotne. (…) </a:t>
            </a:r>
          </a:p>
          <a:p>
            <a:pPr eaLnBrk="1" hangingPunct="1">
              <a:spcAft>
                <a:spcPts val="600"/>
              </a:spcAft>
            </a:pPr>
            <a:r>
              <a:rPr lang="pl-PL" altLang="pl-PL" sz="1600" i="1"/>
              <a:t>Nie dotyczy to naturalnie z góry przyjętych założeń komponowania typowych cykli, w których istnieją ustalone ogólne wytyczne dla całości, a poszczególne kompozycje są ich częściami składowymi – rozwinięciem  i pogłębieniem wybranych wątków. (…)</a:t>
            </a:r>
          </a:p>
          <a:p>
            <a:pPr eaLnBrk="1" hangingPunct="1">
              <a:spcAft>
                <a:spcPts val="600"/>
              </a:spcAft>
            </a:pPr>
            <a:r>
              <a:rPr lang="pl-PL" altLang="pl-PL" sz="1600" i="1"/>
              <a:t>Najlepsze są te obrazy, o których człowiek myśli, ale których jeszcze nie próbował namalować</a:t>
            </a:r>
            <a:r>
              <a:rPr lang="pl-PL" altLang="pl-PL" sz="1600"/>
              <a:t>.</a:t>
            </a:r>
          </a:p>
          <a:p>
            <a:pPr eaLnBrk="1" hangingPunct="1">
              <a:spcAft>
                <a:spcPts val="600"/>
              </a:spcAft>
            </a:pPr>
            <a:r>
              <a:rPr lang="pl-PL" altLang="pl-PL" sz="1200"/>
              <a:t>Franciszek Bunsch, 2018</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4">
            <a:extLst>
              <a:ext uri="{FF2B5EF4-FFF2-40B4-BE49-F238E27FC236}">
                <a16:creationId xmlns:a16="http://schemas.microsoft.com/office/drawing/2014/main" id="{6DC88484-BD40-430D-8F55-0E7C57D34188}"/>
              </a:ext>
            </a:extLst>
          </p:cNvPr>
          <p:cNvSpPr txBox="1">
            <a:spLocks noChangeArrowheads="1"/>
          </p:cNvSpPr>
          <p:nvPr/>
        </p:nvSpPr>
        <p:spPr bwMode="auto">
          <a:xfrm>
            <a:off x="4495800" y="6096000"/>
            <a:ext cx="453866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900">
                <a:solidFill>
                  <a:schemeClr val="tx1"/>
                </a:solidFill>
                <a:latin typeface="Georgia" panose="02040502050405020303" pitchFamily="18" charset="0"/>
                <a:cs typeface="Arial" panose="020B0604020202020204" pitchFamily="34" charset="0"/>
              </a:defRPr>
            </a:lvl1pPr>
            <a:lvl2pPr marL="742950" indent="-285750" eaLnBrk="0" hangingPunct="0">
              <a:defRPr sz="1900">
                <a:solidFill>
                  <a:schemeClr val="tx1"/>
                </a:solidFill>
                <a:latin typeface="Georgia" panose="02040502050405020303" pitchFamily="18" charset="0"/>
                <a:cs typeface="Arial" panose="020B0604020202020204" pitchFamily="34" charset="0"/>
              </a:defRPr>
            </a:lvl2pPr>
            <a:lvl3pPr marL="1143000" indent="-228600" eaLnBrk="0" hangingPunct="0">
              <a:defRPr sz="1900">
                <a:solidFill>
                  <a:schemeClr val="tx1"/>
                </a:solidFill>
                <a:latin typeface="Georgia" panose="02040502050405020303" pitchFamily="18" charset="0"/>
                <a:cs typeface="Arial" panose="020B0604020202020204" pitchFamily="34" charset="0"/>
              </a:defRPr>
            </a:lvl3pPr>
            <a:lvl4pPr marL="1600200" indent="-228600" eaLnBrk="0" hangingPunct="0">
              <a:defRPr sz="1900">
                <a:solidFill>
                  <a:schemeClr val="tx1"/>
                </a:solidFill>
                <a:latin typeface="Georgia" panose="02040502050405020303" pitchFamily="18" charset="0"/>
                <a:cs typeface="Arial" panose="020B0604020202020204" pitchFamily="34" charset="0"/>
              </a:defRPr>
            </a:lvl4pPr>
            <a:lvl5pPr marL="2057400" indent="-228600" eaLnBrk="0" hangingPunct="0">
              <a:defRPr sz="1900">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9pPr>
          </a:lstStyle>
          <a:p>
            <a:pPr algn="r" eaLnBrk="1" hangingPunct="1"/>
            <a:r>
              <a:rPr lang="pl-PL" altLang="pl-PL" sz="1400"/>
              <a:t>scenariusz, wybór i opracowanie Teresa Dudek Bujarek</a:t>
            </a:r>
          </a:p>
          <a:p>
            <a:pPr algn="r" eaLnBrk="1" hangingPunct="1"/>
            <a:r>
              <a:rPr lang="pl-PL" altLang="pl-PL" sz="1400"/>
              <a:t>wybór prac Franciszek Bunsch</a:t>
            </a:r>
          </a:p>
          <a:p>
            <a:pPr algn="r" eaLnBrk="1" hangingPunct="1"/>
            <a:r>
              <a:rPr lang="pl-PL" altLang="pl-PL" sz="1400"/>
              <a:t>animacja Sławomir Goliasz</a:t>
            </a:r>
          </a:p>
        </p:txBody>
      </p:sp>
      <p:sp>
        <p:nvSpPr>
          <p:cNvPr id="31747" name="Text Box 5">
            <a:extLst>
              <a:ext uri="{FF2B5EF4-FFF2-40B4-BE49-F238E27FC236}">
                <a16:creationId xmlns:a16="http://schemas.microsoft.com/office/drawing/2014/main" id="{62C8D6DE-058B-426A-BB32-99C49EF2069C}"/>
              </a:ext>
            </a:extLst>
          </p:cNvPr>
          <p:cNvSpPr txBox="1">
            <a:spLocks noChangeArrowheads="1"/>
          </p:cNvSpPr>
          <p:nvPr/>
        </p:nvSpPr>
        <p:spPr bwMode="auto">
          <a:xfrm>
            <a:off x="990600" y="688975"/>
            <a:ext cx="4727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900">
                <a:solidFill>
                  <a:schemeClr val="tx1"/>
                </a:solidFill>
                <a:latin typeface="Georgia" panose="02040502050405020303" pitchFamily="18" charset="0"/>
                <a:cs typeface="Arial" panose="020B0604020202020204" pitchFamily="34" charset="0"/>
              </a:defRPr>
            </a:lvl1pPr>
            <a:lvl2pPr marL="742950" indent="-285750" eaLnBrk="0" hangingPunct="0">
              <a:defRPr sz="1900">
                <a:solidFill>
                  <a:schemeClr val="tx1"/>
                </a:solidFill>
                <a:latin typeface="Georgia" panose="02040502050405020303" pitchFamily="18" charset="0"/>
                <a:cs typeface="Arial" panose="020B0604020202020204" pitchFamily="34" charset="0"/>
              </a:defRPr>
            </a:lvl2pPr>
            <a:lvl3pPr marL="1143000" indent="-228600" eaLnBrk="0" hangingPunct="0">
              <a:defRPr sz="1900">
                <a:solidFill>
                  <a:schemeClr val="tx1"/>
                </a:solidFill>
                <a:latin typeface="Georgia" panose="02040502050405020303" pitchFamily="18" charset="0"/>
                <a:cs typeface="Arial" panose="020B0604020202020204" pitchFamily="34" charset="0"/>
              </a:defRPr>
            </a:lvl3pPr>
            <a:lvl4pPr marL="1600200" indent="-228600" eaLnBrk="0" hangingPunct="0">
              <a:defRPr sz="1900">
                <a:solidFill>
                  <a:schemeClr val="tx1"/>
                </a:solidFill>
                <a:latin typeface="Georgia" panose="02040502050405020303" pitchFamily="18" charset="0"/>
                <a:cs typeface="Arial" panose="020B0604020202020204" pitchFamily="34" charset="0"/>
              </a:defRPr>
            </a:lvl4pPr>
            <a:lvl5pPr marL="2057400" indent="-228600" eaLnBrk="0" hangingPunct="0">
              <a:defRPr sz="1900">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9pPr>
          </a:lstStyle>
          <a:p>
            <a:pPr eaLnBrk="1" hangingPunct="1"/>
            <a:r>
              <a:rPr lang="pl-PL" altLang="pl-PL" sz="2400" b="1"/>
              <a:t>Franciszek Bunsch - Powroty</a:t>
            </a:r>
          </a:p>
        </p:txBody>
      </p:sp>
      <p:sp>
        <p:nvSpPr>
          <p:cNvPr id="31748" name="Prostokąt 5">
            <a:extLst>
              <a:ext uri="{FF2B5EF4-FFF2-40B4-BE49-F238E27FC236}">
                <a16:creationId xmlns:a16="http://schemas.microsoft.com/office/drawing/2014/main" id="{F73CE684-AE87-466D-BEC2-A8A95817B8E4}"/>
              </a:ext>
            </a:extLst>
          </p:cNvPr>
          <p:cNvSpPr>
            <a:spLocks noChangeArrowheads="1"/>
          </p:cNvSpPr>
          <p:nvPr/>
        </p:nvSpPr>
        <p:spPr bwMode="auto">
          <a:xfrm>
            <a:off x="76200" y="1676400"/>
            <a:ext cx="89154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900">
                <a:solidFill>
                  <a:schemeClr val="tx1"/>
                </a:solidFill>
                <a:latin typeface="Georgia" panose="02040502050405020303" pitchFamily="18" charset="0"/>
                <a:cs typeface="Arial" panose="020B0604020202020204" pitchFamily="34" charset="0"/>
              </a:defRPr>
            </a:lvl1pPr>
            <a:lvl2pPr marL="742950" indent="-285750" eaLnBrk="0" hangingPunct="0">
              <a:defRPr sz="1900">
                <a:solidFill>
                  <a:schemeClr val="tx1"/>
                </a:solidFill>
                <a:latin typeface="Georgia" panose="02040502050405020303" pitchFamily="18" charset="0"/>
                <a:cs typeface="Arial" panose="020B0604020202020204" pitchFamily="34" charset="0"/>
              </a:defRPr>
            </a:lvl2pPr>
            <a:lvl3pPr marL="1143000" indent="-228600" eaLnBrk="0" hangingPunct="0">
              <a:defRPr sz="1900">
                <a:solidFill>
                  <a:schemeClr val="tx1"/>
                </a:solidFill>
                <a:latin typeface="Georgia" panose="02040502050405020303" pitchFamily="18" charset="0"/>
                <a:cs typeface="Arial" panose="020B0604020202020204" pitchFamily="34" charset="0"/>
              </a:defRPr>
            </a:lvl3pPr>
            <a:lvl4pPr marL="1600200" indent="-228600" eaLnBrk="0" hangingPunct="0">
              <a:defRPr sz="1900">
                <a:solidFill>
                  <a:schemeClr val="tx1"/>
                </a:solidFill>
                <a:latin typeface="Georgia" panose="02040502050405020303" pitchFamily="18" charset="0"/>
                <a:cs typeface="Arial" panose="020B0604020202020204" pitchFamily="34" charset="0"/>
              </a:defRPr>
            </a:lvl4pPr>
            <a:lvl5pPr marL="2057400" indent="-228600" eaLnBrk="0" hangingPunct="0">
              <a:defRPr sz="1900">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9pPr>
          </a:lstStyle>
          <a:p>
            <a:pPr algn="just" eaLnBrk="1" hangingPunct="1"/>
            <a:r>
              <a:rPr lang="pl-PL" altLang="pl-PL" sz="1600"/>
              <a:t>Franciszek Bunsch uprawia również sztukę ekslibrisu, zajmuje się ilustracją książkową oraz opracowaniem graficznym wydawnictw, realizuje unikatowe książki autorskie – zawsze z jakimś motywem przewodnim: </a:t>
            </a:r>
            <a:r>
              <a:rPr lang="pl-PL" altLang="pl-PL" sz="1600" i="1"/>
              <a:t>Oko</a:t>
            </a:r>
            <a:r>
              <a:rPr lang="pl-PL" altLang="pl-PL" sz="1600"/>
              <a:t>,</a:t>
            </a:r>
            <a:r>
              <a:rPr lang="pl-PL" altLang="pl-PL" sz="1600" i="1"/>
              <a:t> Cisza</a:t>
            </a:r>
            <a:r>
              <a:rPr lang="pl-PL" altLang="pl-PL" sz="1600"/>
              <a:t>,</a:t>
            </a:r>
            <a:r>
              <a:rPr lang="pl-PL" altLang="pl-PL" sz="1600" i="1"/>
              <a:t> Motyle</a:t>
            </a:r>
            <a:r>
              <a:rPr lang="pl-PL" altLang="pl-PL" sz="1600"/>
              <a:t>; jest autorem publikacji o charakterze teoretycznym   i podręcznikowym. Zaprojektował serie kart do gry, które weszły do kanonu ich polskich wzorów. </a:t>
            </a:r>
          </a:p>
          <a:p>
            <a:pPr eaLnBrk="1" hangingPunct="1">
              <a:spcAft>
                <a:spcPts val="600"/>
              </a:spcAft>
            </a:pPr>
            <a:endParaRPr lang="pl-PL" altLang="pl-PL" sz="1600"/>
          </a:p>
          <a:p>
            <a:pPr eaLnBrk="1" hangingPunct="1">
              <a:spcAft>
                <a:spcPts val="600"/>
              </a:spcAft>
            </a:pPr>
            <a:r>
              <a:rPr lang="pl-PL" altLang="pl-PL" sz="1600" i="1"/>
              <a:t>Uśmiechnięty i pogodny Artysta wciąż się nie poddaje. Pytany o pragnienia, mówi krótko: jak najdłużej działać, nie pasować, wszak leżą na stoliku rozpoczęte deski, i szkice w szkicownikach,             i ramka na sztaludze… </a:t>
            </a:r>
            <a:r>
              <a:rPr lang="pl-PL" altLang="pl-PL" sz="1200"/>
              <a:t>cyt. za: https://nck.krakow.pl/znalezc-wlasna-postawe-sile-waclaw-krupinski/ </a:t>
            </a:r>
          </a:p>
          <a:p>
            <a:pPr eaLnBrk="1" hangingPunct="1">
              <a:spcAft>
                <a:spcPts val="600"/>
              </a:spcAft>
            </a:pPr>
            <a:r>
              <a:rPr lang="pl-PL" altLang="pl-PL" sz="1600" i="1"/>
              <a:t>Czym są powroty w rozumieniu przenośni. To odtworzenie w pamięci nie tylko samych faktów kiedyś zaistniałych, ale również atmosfery w jakiej one miały miejsce, okoliczności im towarzyszących. Przy tym pamięć akcentować będzie te najbardziej w danej sytuacji istotne, czasem nawet je przerysowując. Przecież pamięć współdziałając z wyobraźnią nie zawsze w pełni pokrywać się będzie z prawdą absolutną i to także musimy wziąć pod uwagę.</a:t>
            </a:r>
          </a:p>
          <a:p>
            <a:pPr eaLnBrk="1" hangingPunct="1">
              <a:spcAft>
                <a:spcPts val="600"/>
              </a:spcAft>
            </a:pPr>
            <a:r>
              <a:rPr lang="pl-PL" altLang="pl-PL" sz="1600" i="1"/>
              <a:t>Zaproponowany i właśnie eksponowany zestaw prac jest równocześnie skrótowym pokazem mego dorobku, ponieważ wybrałem prace charakterystyczne i ukazujące poszukiwania artystyczne w przeciągu tych wielu lat – najbardziej reprezentatywne</a:t>
            </a:r>
            <a:r>
              <a:rPr lang="pl-PL" altLang="pl-PL" sz="1600"/>
              <a:t>.</a:t>
            </a:r>
          </a:p>
          <a:p>
            <a:pPr eaLnBrk="1" hangingPunct="1">
              <a:spcAft>
                <a:spcPts val="600"/>
              </a:spcAft>
            </a:pPr>
            <a:r>
              <a:rPr lang="pl-PL" altLang="pl-PL" sz="1200"/>
              <a:t>Franciszek Bunsch, 2020</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a:extLst>
              <a:ext uri="{FF2B5EF4-FFF2-40B4-BE49-F238E27FC236}">
                <a16:creationId xmlns:a16="http://schemas.microsoft.com/office/drawing/2014/main" id="{501EECF4-3736-4CD7-900F-86A93ABD6EC2}"/>
              </a:ext>
            </a:extLst>
          </p:cNvPr>
          <p:cNvSpPr txBox="1">
            <a:spLocks noChangeArrowheads="1"/>
          </p:cNvSpPr>
          <p:nvPr/>
        </p:nvSpPr>
        <p:spPr bwMode="auto">
          <a:xfrm>
            <a:off x="990600" y="688975"/>
            <a:ext cx="4727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900">
                <a:solidFill>
                  <a:schemeClr val="tx1"/>
                </a:solidFill>
                <a:latin typeface="Georgia" panose="02040502050405020303" pitchFamily="18" charset="0"/>
                <a:cs typeface="Arial" panose="020B0604020202020204" pitchFamily="34" charset="0"/>
              </a:defRPr>
            </a:lvl1pPr>
            <a:lvl2pPr marL="742950" indent="-285750" eaLnBrk="0" hangingPunct="0">
              <a:defRPr sz="1900">
                <a:solidFill>
                  <a:schemeClr val="tx1"/>
                </a:solidFill>
                <a:latin typeface="Georgia" panose="02040502050405020303" pitchFamily="18" charset="0"/>
                <a:cs typeface="Arial" panose="020B0604020202020204" pitchFamily="34" charset="0"/>
              </a:defRPr>
            </a:lvl2pPr>
            <a:lvl3pPr marL="1143000" indent="-228600" eaLnBrk="0" hangingPunct="0">
              <a:defRPr sz="1900">
                <a:solidFill>
                  <a:schemeClr val="tx1"/>
                </a:solidFill>
                <a:latin typeface="Georgia" panose="02040502050405020303" pitchFamily="18" charset="0"/>
                <a:cs typeface="Arial" panose="020B0604020202020204" pitchFamily="34" charset="0"/>
              </a:defRPr>
            </a:lvl3pPr>
            <a:lvl4pPr marL="1600200" indent="-228600" eaLnBrk="0" hangingPunct="0">
              <a:defRPr sz="1900">
                <a:solidFill>
                  <a:schemeClr val="tx1"/>
                </a:solidFill>
                <a:latin typeface="Georgia" panose="02040502050405020303" pitchFamily="18" charset="0"/>
                <a:cs typeface="Arial" panose="020B0604020202020204" pitchFamily="34" charset="0"/>
              </a:defRPr>
            </a:lvl4pPr>
            <a:lvl5pPr marL="2057400" indent="-228600" eaLnBrk="0" hangingPunct="0">
              <a:defRPr sz="1900">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9pPr>
          </a:lstStyle>
          <a:p>
            <a:pPr eaLnBrk="1" hangingPunct="1"/>
            <a:r>
              <a:rPr lang="pl-PL" altLang="pl-PL" sz="2400" b="1"/>
              <a:t>Franciszek Bunsch - Powroty</a:t>
            </a:r>
          </a:p>
        </p:txBody>
      </p:sp>
      <p:sp>
        <p:nvSpPr>
          <p:cNvPr id="5123" name="Rectangle 5">
            <a:extLst>
              <a:ext uri="{FF2B5EF4-FFF2-40B4-BE49-F238E27FC236}">
                <a16:creationId xmlns:a16="http://schemas.microsoft.com/office/drawing/2014/main" id="{8D51A0F9-E537-4377-845D-A6B629BBAC2B}"/>
              </a:ext>
            </a:extLst>
          </p:cNvPr>
          <p:cNvSpPr>
            <a:spLocks noChangeArrowheads="1"/>
          </p:cNvSpPr>
          <p:nvPr/>
        </p:nvSpPr>
        <p:spPr bwMode="auto">
          <a:xfrm>
            <a:off x="152400" y="1935163"/>
            <a:ext cx="8839200" cy="469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tabLst>
                <a:tab pos="57150" algn="l"/>
              </a:tabLst>
              <a:defRPr sz="1900">
                <a:solidFill>
                  <a:schemeClr val="tx1"/>
                </a:solidFill>
                <a:latin typeface="Georgia" panose="02040502050405020303" pitchFamily="18" charset="0"/>
                <a:cs typeface="Arial" panose="020B0604020202020204" pitchFamily="34" charset="0"/>
              </a:defRPr>
            </a:lvl1pPr>
            <a:lvl2pPr marL="742950" indent="-285750" eaLnBrk="0" hangingPunct="0">
              <a:tabLst>
                <a:tab pos="57150" algn="l"/>
              </a:tabLst>
              <a:defRPr sz="1900">
                <a:solidFill>
                  <a:schemeClr val="tx1"/>
                </a:solidFill>
                <a:latin typeface="Georgia" panose="02040502050405020303" pitchFamily="18" charset="0"/>
                <a:cs typeface="Arial" panose="020B0604020202020204" pitchFamily="34" charset="0"/>
              </a:defRPr>
            </a:lvl2pPr>
            <a:lvl3pPr marL="1143000" indent="-228600" eaLnBrk="0" hangingPunct="0">
              <a:tabLst>
                <a:tab pos="57150" algn="l"/>
              </a:tabLst>
              <a:defRPr sz="1900">
                <a:solidFill>
                  <a:schemeClr val="tx1"/>
                </a:solidFill>
                <a:latin typeface="Georgia" panose="02040502050405020303" pitchFamily="18" charset="0"/>
                <a:cs typeface="Arial" panose="020B0604020202020204" pitchFamily="34" charset="0"/>
              </a:defRPr>
            </a:lvl3pPr>
            <a:lvl4pPr marL="1600200" indent="-228600" eaLnBrk="0" hangingPunct="0">
              <a:tabLst>
                <a:tab pos="57150" algn="l"/>
              </a:tabLst>
              <a:defRPr sz="1900">
                <a:solidFill>
                  <a:schemeClr val="tx1"/>
                </a:solidFill>
                <a:latin typeface="Georgia" panose="02040502050405020303" pitchFamily="18" charset="0"/>
                <a:cs typeface="Arial" panose="020B0604020202020204" pitchFamily="34" charset="0"/>
              </a:defRPr>
            </a:lvl4pPr>
            <a:lvl5pPr marL="2057400" indent="-228600" eaLnBrk="0" hangingPunct="0">
              <a:tabLst>
                <a:tab pos="57150" algn="l"/>
              </a:tabLst>
              <a:defRPr sz="1900">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tabLst>
                <a:tab pos="57150" algn="l"/>
              </a:tabLst>
              <a:defRPr sz="1900">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tabLst>
                <a:tab pos="57150" algn="l"/>
              </a:tabLst>
              <a:defRPr sz="1900">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tabLst>
                <a:tab pos="57150" algn="l"/>
              </a:tabLst>
              <a:defRPr sz="1900">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tabLst>
                <a:tab pos="57150" algn="l"/>
              </a:tabLst>
              <a:defRPr sz="1900">
                <a:solidFill>
                  <a:schemeClr val="tx1"/>
                </a:solidFill>
                <a:latin typeface="Georgia" panose="02040502050405020303" pitchFamily="18" charset="0"/>
                <a:cs typeface="Arial" panose="020B0604020202020204" pitchFamily="34" charset="0"/>
              </a:defRPr>
            </a:lvl9pPr>
          </a:lstStyle>
          <a:p>
            <a:pPr eaLnBrk="1" hangingPunct="1">
              <a:spcAft>
                <a:spcPts val="600"/>
              </a:spcAft>
            </a:pPr>
            <a:r>
              <a:rPr lang="pl-PL" altLang="pl-PL" sz="1600"/>
              <a:t>…</a:t>
            </a:r>
            <a:r>
              <a:rPr lang="pl-PL" altLang="pl-PL" sz="1600" i="1"/>
              <a:t>w życiu nie ma rzeczy prostych. </a:t>
            </a:r>
          </a:p>
          <a:p>
            <a:pPr eaLnBrk="1" hangingPunct="1">
              <a:spcAft>
                <a:spcPts val="600"/>
              </a:spcAft>
            </a:pPr>
            <a:r>
              <a:rPr lang="pl-PL" altLang="pl-PL" sz="1600" i="1"/>
              <a:t>Z urodzenia właściwie jestem Ślązakiem – urodziłem się w Bielsku gdy miasto to należało do Śląska Cieszyńskiego, a Biała znajdowała się w Małopolsce.  (…)</a:t>
            </a:r>
          </a:p>
          <a:p>
            <a:pPr eaLnBrk="1" hangingPunct="1">
              <a:spcAft>
                <a:spcPts val="600"/>
              </a:spcAft>
            </a:pPr>
            <a:r>
              <a:rPr lang="pl-PL" altLang="pl-PL" sz="1600" i="1"/>
              <a:t>Z drugiej strony jaki to Ślązak – ojciec z Krakowa, matka z Podola. Jednak rok 1939 i tak zmienił wszystko, zresztą nie tylko w moim życiu.  (…) Ojciec „wojując” wyjechał na prawie siedem długich lat, zmieniły się całkowicie warunki materialne i bytowe, uległ zasadniczemu przekształceniu światopogląd, odkrywanie wzorców, dążenia artystyczne. W jednej chwili runęły znane nam dotąd normy, wartości. Musieliśmy z dnia na dzień wydorośleć. Zacząć poszukiwania źródeł i wzorców w innych niż dotychczasowe strefach. (…) </a:t>
            </a:r>
          </a:p>
          <a:p>
            <a:pPr eaLnBrk="1" hangingPunct="1">
              <a:spcAft>
                <a:spcPts val="600"/>
              </a:spcAft>
            </a:pPr>
            <a:r>
              <a:rPr lang="pl-PL" altLang="pl-PL" sz="1600" i="1"/>
              <a:t>Czasy powojenne i stabilizacja to także nowe miejsce zamieszkania, studiów, pracy. Stał się nim Kraków – z kilkoma niewielkimi przerwami – jednak wspomnienia, pewien sentyment do miejsca urodzenia, dzieciństwa i młodości pozostał. (…)</a:t>
            </a:r>
          </a:p>
          <a:p>
            <a:pPr eaLnBrk="1" hangingPunct="1">
              <a:spcAft>
                <a:spcPts val="600"/>
              </a:spcAft>
            </a:pPr>
            <a:r>
              <a:rPr lang="pl-PL" altLang="pl-PL" sz="1600"/>
              <a:t>[Wystawa w bielskim Muzeum]</a:t>
            </a:r>
            <a:r>
              <a:rPr lang="pl-PL" altLang="pl-PL" sz="1600" i="1"/>
              <a:t> Jest jak (…) jakiś rodzaj podróży w czasie. I w tym dostrzegam pewne nawiązanie do wybranych i pokazanych prac – to notatki z faktycznych podróży, ale również wędrowanie po różnych problemach w sensie przenośni – podróż przez życie. A więc także powroty i to nie tylko do miejsc, ale i problemów, myśli, zastanawiania się</a:t>
            </a:r>
            <a:r>
              <a:rPr lang="pl-PL" altLang="pl-PL" sz="1600"/>
              <a:t>. </a:t>
            </a:r>
          </a:p>
          <a:p>
            <a:pPr eaLnBrk="1" hangingPunct="1">
              <a:spcAft>
                <a:spcPts val="600"/>
              </a:spcAft>
            </a:pPr>
            <a:r>
              <a:rPr lang="pl-PL" altLang="pl-PL" sz="1200"/>
              <a:t>Franciszek Bunsch, 2020</a:t>
            </a:r>
          </a:p>
        </p:txBody>
      </p:sp>
      <p:pic>
        <p:nvPicPr>
          <p:cNvPr id="5124" name="Picture 4">
            <a:extLst>
              <a:ext uri="{FF2B5EF4-FFF2-40B4-BE49-F238E27FC236}">
                <a16:creationId xmlns:a16="http://schemas.microsoft.com/office/drawing/2014/main" id="{7C2CD67A-8ED8-462B-9ED9-9562B29266D9}"/>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086600" y="74613"/>
            <a:ext cx="1981200" cy="228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pole tekstowe 4">
            <a:extLst>
              <a:ext uri="{FF2B5EF4-FFF2-40B4-BE49-F238E27FC236}">
                <a16:creationId xmlns:a16="http://schemas.microsoft.com/office/drawing/2014/main" id="{65532C49-2091-4E9A-8712-16E33DD60130}"/>
              </a:ext>
            </a:extLst>
          </p:cNvPr>
          <p:cNvSpPr txBox="1">
            <a:spLocks noChangeArrowheads="1"/>
          </p:cNvSpPr>
          <p:nvPr/>
        </p:nvSpPr>
        <p:spPr bwMode="auto">
          <a:xfrm>
            <a:off x="4114800" y="6553200"/>
            <a:ext cx="5054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900">
                <a:solidFill>
                  <a:schemeClr val="tx1"/>
                </a:solidFill>
                <a:latin typeface="Georgia" panose="02040502050405020303" pitchFamily="18" charset="0"/>
                <a:cs typeface="Arial" panose="020B0604020202020204" pitchFamily="34" charset="0"/>
              </a:defRPr>
            </a:lvl1pPr>
            <a:lvl2pPr marL="742950" indent="-285750" eaLnBrk="0" hangingPunct="0">
              <a:defRPr sz="1900">
                <a:solidFill>
                  <a:schemeClr val="tx1"/>
                </a:solidFill>
                <a:latin typeface="Georgia" panose="02040502050405020303" pitchFamily="18" charset="0"/>
                <a:cs typeface="Arial" panose="020B0604020202020204" pitchFamily="34" charset="0"/>
              </a:defRPr>
            </a:lvl2pPr>
            <a:lvl3pPr marL="1143000" indent="-228600" eaLnBrk="0" hangingPunct="0">
              <a:defRPr sz="1900">
                <a:solidFill>
                  <a:schemeClr val="tx1"/>
                </a:solidFill>
                <a:latin typeface="Georgia" panose="02040502050405020303" pitchFamily="18" charset="0"/>
                <a:cs typeface="Arial" panose="020B0604020202020204" pitchFamily="34" charset="0"/>
              </a:defRPr>
            </a:lvl3pPr>
            <a:lvl4pPr marL="1600200" indent="-228600" eaLnBrk="0" hangingPunct="0">
              <a:defRPr sz="1900">
                <a:solidFill>
                  <a:schemeClr val="tx1"/>
                </a:solidFill>
                <a:latin typeface="Georgia" panose="02040502050405020303" pitchFamily="18" charset="0"/>
                <a:cs typeface="Arial" panose="020B0604020202020204" pitchFamily="34" charset="0"/>
              </a:defRPr>
            </a:lvl4pPr>
            <a:lvl5pPr marL="2057400" indent="-228600" eaLnBrk="0" hangingPunct="0">
              <a:defRPr sz="1900">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9pPr>
          </a:lstStyle>
          <a:p>
            <a:pPr eaLnBrk="1" hangingPunct="1"/>
            <a:r>
              <a:rPr lang="pl-PL" altLang="pl-PL" sz="1200"/>
              <a:t>Adam Bunsch, </a:t>
            </a:r>
            <a:r>
              <a:rPr lang="pl-PL" altLang="pl-PL" sz="1200" i="1"/>
              <a:t>Portret syna Franciszka</a:t>
            </a:r>
            <a:r>
              <a:rPr lang="pl-PL" altLang="pl-PL" sz="1200"/>
              <a:t>, 1930, drzeworyt, zbiory MHBB</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a:extLst>
              <a:ext uri="{FF2B5EF4-FFF2-40B4-BE49-F238E27FC236}">
                <a16:creationId xmlns:a16="http://schemas.microsoft.com/office/drawing/2014/main" id="{3C2979E9-4A25-421E-A20D-7E3A652AED84}"/>
              </a:ext>
            </a:extLst>
          </p:cNvPr>
          <p:cNvSpPr txBox="1">
            <a:spLocks noChangeArrowheads="1"/>
          </p:cNvSpPr>
          <p:nvPr/>
        </p:nvSpPr>
        <p:spPr bwMode="auto">
          <a:xfrm>
            <a:off x="990600" y="688975"/>
            <a:ext cx="4727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900">
                <a:solidFill>
                  <a:schemeClr val="tx1"/>
                </a:solidFill>
                <a:latin typeface="Georgia" panose="02040502050405020303" pitchFamily="18" charset="0"/>
                <a:cs typeface="Arial" panose="020B0604020202020204" pitchFamily="34" charset="0"/>
              </a:defRPr>
            </a:lvl1pPr>
            <a:lvl2pPr marL="742950" indent="-285750" eaLnBrk="0" hangingPunct="0">
              <a:defRPr sz="1900">
                <a:solidFill>
                  <a:schemeClr val="tx1"/>
                </a:solidFill>
                <a:latin typeface="Georgia" panose="02040502050405020303" pitchFamily="18" charset="0"/>
                <a:cs typeface="Arial" panose="020B0604020202020204" pitchFamily="34" charset="0"/>
              </a:defRPr>
            </a:lvl2pPr>
            <a:lvl3pPr marL="1143000" indent="-228600" eaLnBrk="0" hangingPunct="0">
              <a:defRPr sz="1900">
                <a:solidFill>
                  <a:schemeClr val="tx1"/>
                </a:solidFill>
                <a:latin typeface="Georgia" panose="02040502050405020303" pitchFamily="18" charset="0"/>
                <a:cs typeface="Arial" panose="020B0604020202020204" pitchFamily="34" charset="0"/>
              </a:defRPr>
            </a:lvl3pPr>
            <a:lvl4pPr marL="1600200" indent="-228600" eaLnBrk="0" hangingPunct="0">
              <a:defRPr sz="1900">
                <a:solidFill>
                  <a:schemeClr val="tx1"/>
                </a:solidFill>
                <a:latin typeface="Georgia" panose="02040502050405020303" pitchFamily="18" charset="0"/>
                <a:cs typeface="Arial" panose="020B0604020202020204" pitchFamily="34" charset="0"/>
              </a:defRPr>
            </a:lvl4pPr>
            <a:lvl5pPr marL="2057400" indent="-228600" eaLnBrk="0" hangingPunct="0">
              <a:defRPr sz="1900">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9pPr>
          </a:lstStyle>
          <a:p>
            <a:pPr eaLnBrk="1" hangingPunct="1"/>
            <a:r>
              <a:rPr lang="pl-PL" altLang="pl-PL" sz="2400" b="1"/>
              <a:t>Franciszek Bunsch - Powroty</a:t>
            </a:r>
          </a:p>
        </p:txBody>
      </p:sp>
      <p:pic>
        <p:nvPicPr>
          <p:cNvPr id="6147" name="Picture 5">
            <a:extLst>
              <a:ext uri="{FF2B5EF4-FFF2-40B4-BE49-F238E27FC236}">
                <a16:creationId xmlns:a16="http://schemas.microsoft.com/office/drawing/2014/main" id="{E2160EA6-CF3D-42C0-BAC4-7722801A63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544638"/>
            <a:ext cx="6019800" cy="520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 Box 6">
            <a:extLst>
              <a:ext uri="{FF2B5EF4-FFF2-40B4-BE49-F238E27FC236}">
                <a16:creationId xmlns:a16="http://schemas.microsoft.com/office/drawing/2014/main" id="{68EA4705-60E4-4360-9223-874DB6E2A654}"/>
              </a:ext>
            </a:extLst>
          </p:cNvPr>
          <p:cNvSpPr txBox="1">
            <a:spLocks noChangeArrowheads="1"/>
          </p:cNvSpPr>
          <p:nvPr/>
        </p:nvSpPr>
        <p:spPr bwMode="auto">
          <a:xfrm>
            <a:off x="914400" y="6553200"/>
            <a:ext cx="2044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900">
                <a:solidFill>
                  <a:schemeClr val="tx1"/>
                </a:solidFill>
                <a:latin typeface="Georgia" panose="02040502050405020303" pitchFamily="18" charset="0"/>
                <a:cs typeface="Arial" panose="020B0604020202020204" pitchFamily="34" charset="0"/>
              </a:defRPr>
            </a:lvl1pPr>
            <a:lvl2pPr marL="742950" indent="-285750" eaLnBrk="0" hangingPunct="0">
              <a:defRPr sz="1900">
                <a:solidFill>
                  <a:schemeClr val="tx1"/>
                </a:solidFill>
                <a:latin typeface="Georgia" panose="02040502050405020303" pitchFamily="18" charset="0"/>
                <a:cs typeface="Arial" panose="020B0604020202020204" pitchFamily="34" charset="0"/>
              </a:defRPr>
            </a:lvl2pPr>
            <a:lvl3pPr marL="1143000" indent="-228600" eaLnBrk="0" hangingPunct="0">
              <a:defRPr sz="1900">
                <a:solidFill>
                  <a:schemeClr val="tx1"/>
                </a:solidFill>
                <a:latin typeface="Georgia" panose="02040502050405020303" pitchFamily="18" charset="0"/>
                <a:cs typeface="Arial" panose="020B0604020202020204" pitchFamily="34" charset="0"/>
              </a:defRPr>
            </a:lvl3pPr>
            <a:lvl4pPr marL="1600200" indent="-228600" eaLnBrk="0" hangingPunct="0">
              <a:defRPr sz="1900">
                <a:solidFill>
                  <a:schemeClr val="tx1"/>
                </a:solidFill>
                <a:latin typeface="Georgia" panose="02040502050405020303" pitchFamily="18" charset="0"/>
                <a:cs typeface="Arial" panose="020B0604020202020204" pitchFamily="34" charset="0"/>
              </a:defRPr>
            </a:lvl4pPr>
            <a:lvl5pPr marL="2057400" indent="-228600" eaLnBrk="0" hangingPunct="0">
              <a:defRPr sz="1900">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9pPr>
          </a:lstStyle>
          <a:p>
            <a:pPr eaLnBrk="1" hangingPunct="1"/>
            <a:r>
              <a:rPr lang="pl-PL" altLang="pl-PL" sz="1200" i="1"/>
              <a:t>List do żony</a:t>
            </a:r>
            <a:r>
              <a:rPr lang="pl-PL" altLang="pl-PL" sz="1200"/>
              <a:t>, 1967, tempera</a:t>
            </a:r>
          </a:p>
        </p:txBody>
      </p:sp>
      <p:sp>
        <p:nvSpPr>
          <p:cNvPr id="6149" name="Rectangle 8">
            <a:extLst>
              <a:ext uri="{FF2B5EF4-FFF2-40B4-BE49-F238E27FC236}">
                <a16:creationId xmlns:a16="http://schemas.microsoft.com/office/drawing/2014/main" id="{A625BD36-B3A1-4B32-B33B-4FE50CEADC7D}"/>
              </a:ext>
            </a:extLst>
          </p:cNvPr>
          <p:cNvSpPr>
            <a:spLocks noChangeArrowheads="1"/>
          </p:cNvSpPr>
          <p:nvPr/>
        </p:nvSpPr>
        <p:spPr bwMode="auto">
          <a:xfrm>
            <a:off x="76200" y="1819275"/>
            <a:ext cx="2819400" cy="406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1900">
                <a:solidFill>
                  <a:schemeClr val="tx1"/>
                </a:solidFill>
                <a:latin typeface="Georgia" panose="02040502050405020303" pitchFamily="18" charset="0"/>
                <a:cs typeface="Arial" panose="020B0604020202020204" pitchFamily="34" charset="0"/>
              </a:defRPr>
            </a:lvl1pPr>
            <a:lvl2pPr marL="742950" indent="-285750" eaLnBrk="0" hangingPunct="0">
              <a:defRPr sz="1900">
                <a:solidFill>
                  <a:schemeClr val="tx1"/>
                </a:solidFill>
                <a:latin typeface="Georgia" panose="02040502050405020303" pitchFamily="18" charset="0"/>
                <a:cs typeface="Arial" panose="020B0604020202020204" pitchFamily="34" charset="0"/>
              </a:defRPr>
            </a:lvl2pPr>
            <a:lvl3pPr marL="1143000" indent="-228600" eaLnBrk="0" hangingPunct="0">
              <a:defRPr sz="1900">
                <a:solidFill>
                  <a:schemeClr val="tx1"/>
                </a:solidFill>
                <a:latin typeface="Georgia" panose="02040502050405020303" pitchFamily="18" charset="0"/>
                <a:cs typeface="Arial" panose="020B0604020202020204" pitchFamily="34" charset="0"/>
              </a:defRPr>
            </a:lvl3pPr>
            <a:lvl4pPr marL="1600200" indent="-228600" eaLnBrk="0" hangingPunct="0">
              <a:defRPr sz="1900">
                <a:solidFill>
                  <a:schemeClr val="tx1"/>
                </a:solidFill>
                <a:latin typeface="Georgia" panose="02040502050405020303" pitchFamily="18" charset="0"/>
                <a:cs typeface="Arial" panose="020B0604020202020204" pitchFamily="34" charset="0"/>
              </a:defRPr>
            </a:lvl4pPr>
            <a:lvl5pPr marL="2057400" indent="-228600" eaLnBrk="0" hangingPunct="0">
              <a:defRPr sz="1900">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9pPr>
          </a:lstStyle>
          <a:p>
            <a:pPr algn="r" eaLnBrk="1" hangingPunct="1">
              <a:spcAft>
                <a:spcPts val="600"/>
              </a:spcAft>
            </a:pPr>
            <a:r>
              <a:rPr lang="pl-PL" altLang="pl-PL" sz="1600" i="1"/>
              <a:t>Prof. Bunsch często odwołuje się do surrealizmu, posługując się metaforą, symbolem opowiada o losie człowieka. Jego prace charakteryzuje poetycki nastrój. (…) </a:t>
            </a:r>
          </a:p>
          <a:p>
            <a:pPr algn="r" eaLnBrk="1" hangingPunct="1">
              <a:spcAft>
                <a:spcPts val="600"/>
              </a:spcAft>
            </a:pPr>
            <a:r>
              <a:rPr lang="pl-PL" altLang="pl-PL" sz="1600" i="1"/>
              <a:t>Oglądając te artystyczne perełki, nie sposób nie docenić wytworności plastycznej roboty, precyzji kreski, a także subtelności   w kładzeniu barwy, ukazywaniu światła i cienia</a:t>
            </a:r>
            <a:r>
              <a:rPr lang="pl-PL" altLang="pl-PL" sz="1600"/>
              <a:t>.</a:t>
            </a:r>
            <a:endParaRPr lang="pl-PL" altLang="pl-PL"/>
          </a:p>
          <a:p>
            <a:pPr algn="r" eaLnBrk="1" hangingPunct="1"/>
            <a:r>
              <a:rPr lang="pl-PL" altLang="pl-PL" sz="1200"/>
              <a:t>J. Bończa-Szabłowski, </a:t>
            </a:r>
            <a:r>
              <a:rPr lang="pl-PL" altLang="pl-PL" sz="1200" i="1"/>
              <a:t>Finezja  mistrza miedziorytu</a:t>
            </a:r>
            <a:r>
              <a:rPr lang="pl-PL" altLang="pl-PL" sz="1200"/>
              <a:t>, „Rzeczpospolita” 2014</a:t>
            </a:r>
            <a:endParaRPr lang="pl-PL" altLang="pl-PL" sz="1200">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a:extLst>
              <a:ext uri="{FF2B5EF4-FFF2-40B4-BE49-F238E27FC236}">
                <a16:creationId xmlns:a16="http://schemas.microsoft.com/office/drawing/2014/main" id="{E425E15D-9C3A-48C0-9A9F-F2F3F4950D4E}"/>
              </a:ext>
            </a:extLst>
          </p:cNvPr>
          <p:cNvSpPr txBox="1">
            <a:spLocks noChangeArrowheads="1"/>
          </p:cNvSpPr>
          <p:nvPr/>
        </p:nvSpPr>
        <p:spPr bwMode="auto">
          <a:xfrm>
            <a:off x="990600" y="688975"/>
            <a:ext cx="4727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900">
                <a:solidFill>
                  <a:schemeClr val="tx1"/>
                </a:solidFill>
                <a:latin typeface="Georgia" panose="02040502050405020303" pitchFamily="18" charset="0"/>
                <a:cs typeface="Arial" panose="020B0604020202020204" pitchFamily="34" charset="0"/>
              </a:defRPr>
            </a:lvl1pPr>
            <a:lvl2pPr marL="742950" indent="-285750" eaLnBrk="0" hangingPunct="0">
              <a:defRPr sz="1900">
                <a:solidFill>
                  <a:schemeClr val="tx1"/>
                </a:solidFill>
                <a:latin typeface="Georgia" panose="02040502050405020303" pitchFamily="18" charset="0"/>
                <a:cs typeface="Arial" panose="020B0604020202020204" pitchFamily="34" charset="0"/>
              </a:defRPr>
            </a:lvl2pPr>
            <a:lvl3pPr marL="1143000" indent="-228600" eaLnBrk="0" hangingPunct="0">
              <a:defRPr sz="1900">
                <a:solidFill>
                  <a:schemeClr val="tx1"/>
                </a:solidFill>
                <a:latin typeface="Georgia" panose="02040502050405020303" pitchFamily="18" charset="0"/>
                <a:cs typeface="Arial" panose="020B0604020202020204" pitchFamily="34" charset="0"/>
              </a:defRPr>
            </a:lvl3pPr>
            <a:lvl4pPr marL="1600200" indent="-228600" eaLnBrk="0" hangingPunct="0">
              <a:defRPr sz="1900">
                <a:solidFill>
                  <a:schemeClr val="tx1"/>
                </a:solidFill>
                <a:latin typeface="Georgia" panose="02040502050405020303" pitchFamily="18" charset="0"/>
                <a:cs typeface="Arial" panose="020B0604020202020204" pitchFamily="34" charset="0"/>
              </a:defRPr>
            </a:lvl4pPr>
            <a:lvl5pPr marL="2057400" indent="-228600" eaLnBrk="0" hangingPunct="0">
              <a:defRPr sz="1900">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9pPr>
          </a:lstStyle>
          <a:p>
            <a:pPr eaLnBrk="1" hangingPunct="1"/>
            <a:r>
              <a:rPr lang="pl-PL" altLang="pl-PL" sz="2400" b="1"/>
              <a:t>Franciszek Bunsch - Powroty</a:t>
            </a:r>
          </a:p>
        </p:txBody>
      </p:sp>
      <p:sp>
        <p:nvSpPr>
          <p:cNvPr id="7171" name="Rectangle 5">
            <a:extLst>
              <a:ext uri="{FF2B5EF4-FFF2-40B4-BE49-F238E27FC236}">
                <a16:creationId xmlns:a16="http://schemas.microsoft.com/office/drawing/2014/main" id="{AE5A75CE-9BCD-4070-9BF2-360F442337D0}"/>
              </a:ext>
            </a:extLst>
          </p:cNvPr>
          <p:cNvSpPr>
            <a:spLocks noChangeArrowheads="1"/>
          </p:cNvSpPr>
          <p:nvPr/>
        </p:nvSpPr>
        <p:spPr bwMode="auto">
          <a:xfrm>
            <a:off x="76200" y="1676400"/>
            <a:ext cx="4876800" cy="474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900">
                <a:solidFill>
                  <a:schemeClr val="tx1"/>
                </a:solidFill>
                <a:latin typeface="Georgia" panose="02040502050405020303" pitchFamily="18" charset="0"/>
                <a:cs typeface="Arial" panose="020B0604020202020204" pitchFamily="34" charset="0"/>
              </a:defRPr>
            </a:lvl1pPr>
            <a:lvl2pPr marL="742950" indent="-285750" eaLnBrk="0" hangingPunct="0">
              <a:defRPr sz="1900">
                <a:solidFill>
                  <a:schemeClr val="tx1"/>
                </a:solidFill>
                <a:latin typeface="Georgia" panose="02040502050405020303" pitchFamily="18" charset="0"/>
                <a:cs typeface="Arial" panose="020B0604020202020204" pitchFamily="34" charset="0"/>
              </a:defRPr>
            </a:lvl2pPr>
            <a:lvl3pPr marL="1143000" indent="-228600" eaLnBrk="0" hangingPunct="0">
              <a:defRPr sz="1900">
                <a:solidFill>
                  <a:schemeClr val="tx1"/>
                </a:solidFill>
                <a:latin typeface="Georgia" panose="02040502050405020303" pitchFamily="18" charset="0"/>
                <a:cs typeface="Arial" panose="020B0604020202020204" pitchFamily="34" charset="0"/>
              </a:defRPr>
            </a:lvl3pPr>
            <a:lvl4pPr marL="1600200" indent="-228600" eaLnBrk="0" hangingPunct="0">
              <a:defRPr sz="1900">
                <a:solidFill>
                  <a:schemeClr val="tx1"/>
                </a:solidFill>
                <a:latin typeface="Georgia" panose="02040502050405020303" pitchFamily="18" charset="0"/>
                <a:cs typeface="Arial" panose="020B0604020202020204" pitchFamily="34" charset="0"/>
              </a:defRPr>
            </a:lvl4pPr>
            <a:lvl5pPr marL="2057400" indent="-228600" eaLnBrk="0" hangingPunct="0">
              <a:defRPr sz="1900">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9pPr>
          </a:lstStyle>
          <a:p>
            <a:pPr algn="r" eaLnBrk="1" hangingPunct="1">
              <a:spcAft>
                <a:spcPts val="600"/>
              </a:spcAft>
            </a:pPr>
            <a:r>
              <a:rPr lang="pl-PL" altLang="pl-PL" sz="1600" i="1"/>
              <a:t>Czas zaklęty w tych kameralnych i delikatnych, unerwionych niezwykłą sublimacją linii i plam pracach stanowi o prawdzie, estetyce i duchowości minionych lat, przenosi także z minionego czasu  (w swym nastroju i plastycznej urodzie) te odczucia eteryczne, które dzisiaj nie miałyby szansy zaistnienia w odbiorze, gdyby nie dzieła prof. Bunscha. </a:t>
            </a:r>
          </a:p>
          <a:p>
            <a:pPr algn="r" eaLnBrk="1" hangingPunct="1"/>
            <a:r>
              <a:rPr lang="pl-PL" altLang="pl-PL" sz="1200"/>
              <a:t>S. Tabisz, „Wiadomości ASP” 2018</a:t>
            </a:r>
          </a:p>
          <a:p>
            <a:pPr algn="r" eaLnBrk="1" hangingPunct="1"/>
            <a:endParaRPr lang="pl-PL" altLang="pl-PL" sz="1200"/>
          </a:p>
          <a:p>
            <a:pPr algn="r" eaLnBrk="1" hangingPunct="1">
              <a:spcAft>
                <a:spcPts val="600"/>
              </a:spcAft>
            </a:pPr>
            <a:r>
              <a:rPr lang="pl-PL" altLang="pl-PL" sz="1600" i="1"/>
              <a:t>Z rysunkiem jako działaniem artystycznym kojarzą się cztery pojęcia, ale i problemy, które dotyczą każdego autora. Są to: uproszczenie (…), schemat (…), stylizacja (…), synteza (…). W grafice rysunek zwykle bywa wykorzystywany jako źródło, czy to bezpośrednio jako szkic, czy też pośrednio jako notatka samego pomysłu, idei. Rysunek jest zatem najczęściej punktem wyjścia</a:t>
            </a:r>
            <a:r>
              <a:rPr lang="pl-PL" altLang="pl-PL" sz="1600"/>
              <a:t>. </a:t>
            </a:r>
          </a:p>
          <a:p>
            <a:pPr algn="r" eaLnBrk="1" hangingPunct="1">
              <a:spcAft>
                <a:spcPts val="600"/>
              </a:spcAft>
            </a:pPr>
            <a:r>
              <a:rPr lang="pl-PL" altLang="pl-PL" sz="1200"/>
              <a:t>Franciszek Bunsch</a:t>
            </a:r>
          </a:p>
        </p:txBody>
      </p:sp>
      <p:pic>
        <p:nvPicPr>
          <p:cNvPr id="7172" name="Picture 6">
            <a:extLst>
              <a:ext uri="{FF2B5EF4-FFF2-40B4-BE49-F238E27FC236}">
                <a16:creationId xmlns:a16="http://schemas.microsoft.com/office/drawing/2014/main" id="{FD8B5E12-AB33-47F2-9E99-8D9162F2060A}"/>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076825" y="1524000"/>
            <a:ext cx="3752850" cy="519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 Box 7">
            <a:extLst>
              <a:ext uri="{FF2B5EF4-FFF2-40B4-BE49-F238E27FC236}">
                <a16:creationId xmlns:a16="http://schemas.microsoft.com/office/drawing/2014/main" id="{D971CB54-A5D2-4858-872A-E00B2CEA4827}"/>
              </a:ext>
            </a:extLst>
          </p:cNvPr>
          <p:cNvSpPr txBox="1">
            <a:spLocks noChangeArrowheads="1"/>
          </p:cNvSpPr>
          <p:nvPr/>
        </p:nvSpPr>
        <p:spPr bwMode="auto">
          <a:xfrm>
            <a:off x="2286000" y="6507163"/>
            <a:ext cx="26955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900">
                <a:solidFill>
                  <a:schemeClr val="tx1"/>
                </a:solidFill>
                <a:latin typeface="Georgia" panose="02040502050405020303" pitchFamily="18" charset="0"/>
                <a:cs typeface="Arial" panose="020B0604020202020204" pitchFamily="34" charset="0"/>
              </a:defRPr>
            </a:lvl1pPr>
            <a:lvl2pPr marL="742950" indent="-285750" eaLnBrk="0" hangingPunct="0">
              <a:defRPr sz="1900">
                <a:solidFill>
                  <a:schemeClr val="tx1"/>
                </a:solidFill>
                <a:latin typeface="Georgia" panose="02040502050405020303" pitchFamily="18" charset="0"/>
                <a:cs typeface="Arial" panose="020B0604020202020204" pitchFamily="34" charset="0"/>
              </a:defRPr>
            </a:lvl2pPr>
            <a:lvl3pPr marL="1143000" indent="-228600" eaLnBrk="0" hangingPunct="0">
              <a:defRPr sz="1900">
                <a:solidFill>
                  <a:schemeClr val="tx1"/>
                </a:solidFill>
                <a:latin typeface="Georgia" panose="02040502050405020303" pitchFamily="18" charset="0"/>
                <a:cs typeface="Arial" panose="020B0604020202020204" pitchFamily="34" charset="0"/>
              </a:defRPr>
            </a:lvl3pPr>
            <a:lvl4pPr marL="1600200" indent="-228600" eaLnBrk="0" hangingPunct="0">
              <a:defRPr sz="1900">
                <a:solidFill>
                  <a:schemeClr val="tx1"/>
                </a:solidFill>
                <a:latin typeface="Georgia" panose="02040502050405020303" pitchFamily="18" charset="0"/>
                <a:cs typeface="Arial" panose="020B0604020202020204" pitchFamily="34" charset="0"/>
              </a:defRPr>
            </a:lvl4pPr>
            <a:lvl5pPr marL="2057400" indent="-228600" eaLnBrk="0" hangingPunct="0">
              <a:defRPr sz="1900">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9pPr>
          </a:lstStyle>
          <a:p>
            <a:pPr eaLnBrk="1" hangingPunct="1"/>
            <a:r>
              <a:rPr lang="pl-PL" altLang="pl-PL" sz="1200" i="1"/>
              <a:t>Otchłań</a:t>
            </a:r>
            <a:r>
              <a:rPr lang="pl-PL" altLang="pl-PL" sz="1200"/>
              <a:t>, 1985, akwaforta i miedzioryt</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7">
            <a:extLst>
              <a:ext uri="{FF2B5EF4-FFF2-40B4-BE49-F238E27FC236}">
                <a16:creationId xmlns:a16="http://schemas.microsoft.com/office/drawing/2014/main" id="{FF70258B-7D69-409C-B9BA-4219948D7651}"/>
              </a:ext>
            </a:extLst>
          </p:cNvPr>
          <p:cNvSpPr txBox="1">
            <a:spLocks noChangeArrowheads="1"/>
          </p:cNvSpPr>
          <p:nvPr/>
        </p:nvSpPr>
        <p:spPr bwMode="auto">
          <a:xfrm>
            <a:off x="5029200" y="6505575"/>
            <a:ext cx="3436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900">
                <a:solidFill>
                  <a:schemeClr val="tx1"/>
                </a:solidFill>
                <a:latin typeface="Georgia" panose="02040502050405020303" pitchFamily="18" charset="0"/>
                <a:cs typeface="Arial" panose="020B0604020202020204" pitchFamily="34" charset="0"/>
              </a:defRPr>
            </a:lvl1pPr>
            <a:lvl2pPr marL="742950" indent="-285750" eaLnBrk="0" hangingPunct="0">
              <a:defRPr sz="1900">
                <a:solidFill>
                  <a:schemeClr val="tx1"/>
                </a:solidFill>
                <a:latin typeface="Georgia" panose="02040502050405020303" pitchFamily="18" charset="0"/>
                <a:cs typeface="Arial" panose="020B0604020202020204" pitchFamily="34" charset="0"/>
              </a:defRPr>
            </a:lvl2pPr>
            <a:lvl3pPr marL="1143000" indent="-228600" eaLnBrk="0" hangingPunct="0">
              <a:defRPr sz="1900">
                <a:solidFill>
                  <a:schemeClr val="tx1"/>
                </a:solidFill>
                <a:latin typeface="Georgia" panose="02040502050405020303" pitchFamily="18" charset="0"/>
                <a:cs typeface="Arial" panose="020B0604020202020204" pitchFamily="34" charset="0"/>
              </a:defRPr>
            </a:lvl3pPr>
            <a:lvl4pPr marL="1600200" indent="-228600" eaLnBrk="0" hangingPunct="0">
              <a:defRPr sz="1900">
                <a:solidFill>
                  <a:schemeClr val="tx1"/>
                </a:solidFill>
                <a:latin typeface="Georgia" panose="02040502050405020303" pitchFamily="18" charset="0"/>
                <a:cs typeface="Arial" panose="020B0604020202020204" pitchFamily="34" charset="0"/>
              </a:defRPr>
            </a:lvl4pPr>
            <a:lvl5pPr marL="2057400" indent="-228600" eaLnBrk="0" hangingPunct="0">
              <a:defRPr sz="1900">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9pPr>
          </a:lstStyle>
          <a:p>
            <a:pPr eaLnBrk="1" hangingPunct="1"/>
            <a:r>
              <a:rPr lang="pl-PL" altLang="pl-PL" sz="1200" i="1"/>
              <a:t>Otchłań</a:t>
            </a:r>
            <a:r>
              <a:rPr lang="pl-PL" altLang="pl-PL" sz="1200"/>
              <a:t>, 1985, akwaforta i miedzioryt, fragment</a:t>
            </a:r>
          </a:p>
        </p:txBody>
      </p:sp>
      <p:sp>
        <p:nvSpPr>
          <p:cNvPr id="8195" name="Text Box 4">
            <a:extLst>
              <a:ext uri="{FF2B5EF4-FFF2-40B4-BE49-F238E27FC236}">
                <a16:creationId xmlns:a16="http://schemas.microsoft.com/office/drawing/2014/main" id="{36DC58BC-8A96-4C77-B2A6-607AC88C4714}"/>
              </a:ext>
            </a:extLst>
          </p:cNvPr>
          <p:cNvSpPr txBox="1">
            <a:spLocks noChangeArrowheads="1"/>
          </p:cNvSpPr>
          <p:nvPr/>
        </p:nvSpPr>
        <p:spPr bwMode="auto">
          <a:xfrm>
            <a:off x="990600" y="688975"/>
            <a:ext cx="4727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900">
                <a:solidFill>
                  <a:schemeClr val="tx1"/>
                </a:solidFill>
                <a:latin typeface="Georgia" panose="02040502050405020303" pitchFamily="18" charset="0"/>
                <a:cs typeface="Arial" panose="020B0604020202020204" pitchFamily="34" charset="0"/>
              </a:defRPr>
            </a:lvl1pPr>
            <a:lvl2pPr marL="742950" indent="-285750" eaLnBrk="0" hangingPunct="0">
              <a:defRPr sz="1900">
                <a:solidFill>
                  <a:schemeClr val="tx1"/>
                </a:solidFill>
                <a:latin typeface="Georgia" panose="02040502050405020303" pitchFamily="18" charset="0"/>
                <a:cs typeface="Arial" panose="020B0604020202020204" pitchFamily="34" charset="0"/>
              </a:defRPr>
            </a:lvl2pPr>
            <a:lvl3pPr marL="1143000" indent="-228600" eaLnBrk="0" hangingPunct="0">
              <a:defRPr sz="1900">
                <a:solidFill>
                  <a:schemeClr val="tx1"/>
                </a:solidFill>
                <a:latin typeface="Georgia" panose="02040502050405020303" pitchFamily="18" charset="0"/>
                <a:cs typeface="Arial" panose="020B0604020202020204" pitchFamily="34" charset="0"/>
              </a:defRPr>
            </a:lvl3pPr>
            <a:lvl4pPr marL="1600200" indent="-228600" eaLnBrk="0" hangingPunct="0">
              <a:defRPr sz="1900">
                <a:solidFill>
                  <a:schemeClr val="tx1"/>
                </a:solidFill>
                <a:latin typeface="Georgia" panose="02040502050405020303" pitchFamily="18" charset="0"/>
                <a:cs typeface="Arial" panose="020B0604020202020204" pitchFamily="34" charset="0"/>
              </a:defRPr>
            </a:lvl4pPr>
            <a:lvl5pPr marL="2057400" indent="-228600" eaLnBrk="0" hangingPunct="0">
              <a:defRPr sz="1900">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9pPr>
          </a:lstStyle>
          <a:p>
            <a:pPr eaLnBrk="1" hangingPunct="1"/>
            <a:r>
              <a:rPr lang="pl-PL" altLang="pl-PL" sz="2400" b="1"/>
              <a:t>Franciszek Bunsch - Powroty</a:t>
            </a:r>
          </a:p>
        </p:txBody>
      </p:sp>
      <p:pic>
        <p:nvPicPr>
          <p:cNvPr id="8196" name="Picture 5">
            <a:extLst>
              <a:ext uri="{FF2B5EF4-FFF2-40B4-BE49-F238E27FC236}">
                <a16:creationId xmlns:a16="http://schemas.microsoft.com/office/drawing/2014/main" id="{B04A12BB-D02E-47ED-BA3E-1C55C32FFF89}"/>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66800" y="1646238"/>
            <a:ext cx="7329488" cy="483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a:extLst>
              <a:ext uri="{FF2B5EF4-FFF2-40B4-BE49-F238E27FC236}">
                <a16:creationId xmlns:a16="http://schemas.microsoft.com/office/drawing/2014/main" id="{F26A444D-B0E9-4310-B786-2487D1E5277D}"/>
              </a:ext>
            </a:extLst>
          </p:cNvPr>
          <p:cNvSpPr txBox="1">
            <a:spLocks noChangeArrowheads="1"/>
          </p:cNvSpPr>
          <p:nvPr/>
        </p:nvSpPr>
        <p:spPr bwMode="auto">
          <a:xfrm>
            <a:off x="990600" y="688975"/>
            <a:ext cx="4727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900">
                <a:solidFill>
                  <a:schemeClr val="tx1"/>
                </a:solidFill>
                <a:latin typeface="Georgia" panose="02040502050405020303" pitchFamily="18" charset="0"/>
                <a:cs typeface="Arial" panose="020B0604020202020204" pitchFamily="34" charset="0"/>
              </a:defRPr>
            </a:lvl1pPr>
            <a:lvl2pPr marL="742950" indent="-285750" eaLnBrk="0" hangingPunct="0">
              <a:defRPr sz="1900">
                <a:solidFill>
                  <a:schemeClr val="tx1"/>
                </a:solidFill>
                <a:latin typeface="Georgia" panose="02040502050405020303" pitchFamily="18" charset="0"/>
                <a:cs typeface="Arial" panose="020B0604020202020204" pitchFamily="34" charset="0"/>
              </a:defRPr>
            </a:lvl2pPr>
            <a:lvl3pPr marL="1143000" indent="-228600" eaLnBrk="0" hangingPunct="0">
              <a:defRPr sz="1900">
                <a:solidFill>
                  <a:schemeClr val="tx1"/>
                </a:solidFill>
                <a:latin typeface="Georgia" panose="02040502050405020303" pitchFamily="18" charset="0"/>
                <a:cs typeface="Arial" panose="020B0604020202020204" pitchFamily="34" charset="0"/>
              </a:defRPr>
            </a:lvl3pPr>
            <a:lvl4pPr marL="1600200" indent="-228600" eaLnBrk="0" hangingPunct="0">
              <a:defRPr sz="1900">
                <a:solidFill>
                  <a:schemeClr val="tx1"/>
                </a:solidFill>
                <a:latin typeface="Georgia" panose="02040502050405020303" pitchFamily="18" charset="0"/>
                <a:cs typeface="Arial" panose="020B0604020202020204" pitchFamily="34" charset="0"/>
              </a:defRPr>
            </a:lvl4pPr>
            <a:lvl5pPr marL="2057400" indent="-228600" eaLnBrk="0" hangingPunct="0">
              <a:defRPr sz="1900">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9pPr>
          </a:lstStyle>
          <a:p>
            <a:pPr eaLnBrk="1" hangingPunct="1"/>
            <a:r>
              <a:rPr lang="pl-PL" altLang="pl-PL" sz="2400" b="1"/>
              <a:t>Franciszek Bunsch - Powroty</a:t>
            </a:r>
          </a:p>
        </p:txBody>
      </p:sp>
      <p:pic>
        <p:nvPicPr>
          <p:cNvPr id="9219" name="Picture 5">
            <a:extLst>
              <a:ext uri="{FF2B5EF4-FFF2-40B4-BE49-F238E27FC236}">
                <a16:creationId xmlns:a16="http://schemas.microsoft.com/office/drawing/2014/main" id="{56D5B23A-612A-421C-8D3A-6A0B11A3010C}"/>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953000" y="1676400"/>
            <a:ext cx="338137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 Box 6">
            <a:extLst>
              <a:ext uri="{FF2B5EF4-FFF2-40B4-BE49-F238E27FC236}">
                <a16:creationId xmlns:a16="http://schemas.microsoft.com/office/drawing/2014/main" id="{34F4F22A-1A7C-4CED-83A6-FE06DEF641FA}"/>
              </a:ext>
            </a:extLst>
          </p:cNvPr>
          <p:cNvSpPr txBox="1">
            <a:spLocks noChangeArrowheads="1"/>
          </p:cNvSpPr>
          <p:nvPr/>
        </p:nvSpPr>
        <p:spPr bwMode="auto">
          <a:xfrm>
            <a:off x="838200" y="6477000"/>
            <a:ext cx="25955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900">
                <a:solidFill>
                  <a:schemeClr val="tx1"/>
                </a:solidFill>
                <a:latin typeface="Georgia" panose="02040502050405020303" pitchFamily="18" charset="0"/>
                <a:cs typeface="Arial" panose="020B0604020202020204" pitchFamily="34" charset="0"/>
              </a:defRPr>
            </a:lvl1pPr>
            <a:lvl2pPr marL="742950" indent="-285750" eaLnBrk="0" hangingPunct="0">
              <a:defRPr sz="1900">
                <a:solidFill>
                  <a:schemeClr val="tx1"/>
                </a:solidFill>
                <a:latin typeface="Georgia" panose="02040502050405020303" pitchFamily="18" charset="0"/>
                <a:cs typeface="Arial" panose="020B0604020202020204" pitchFamily="34" charset="0"/>
              </a:defRPr>
            </a:lvl2pPr>
            <a:lvl3pPr marL="1143000" indent="-228600" eaLnBrk="0" hangingPunct="0">
              <a:defRPr sz="1900">
                <a:solidFill>
                  <a:schemeClr val="tx1"/>
                </a:solidFill>
                <a:latin typeface="Georgia" panose="02040502050405020303" pitchFamily="18" charset="0"/>
                <a:cs typeface="Arial" panose="020B0604020202020204" pitchFamily="34" charset="0"/>
              </a:defRPr>
            </a:lvl3pPr>
            <a:lvl4pPr marL="1600200" indent="-228600" eaLnBrk="0" hangingPunct="0">
              <a:defRPr sz="1900">
                <a:solidFill>
                  <a:schemeClr val="tx1"/>
                </a:solidFill>
                <a:latin typeface="Georgia" panose="02040502050405020303" pitchFamily="18" charset="0"/>
                <a:cs typeface="Arial" panose="020B0604020202020204" pitchFamily="34" charset="0"/>
              </a:defRPr>
            </a:lvl4pPr>
            <a:lvl5pPr marL="2057400" indent="-228600" eaLnBrk="0" hangingPunct="0">
              <a:defRPr sz="1900">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9pPr>
          </a:lstStyle>
          <a:p>
            <a:pPr eaLnBrk="1" hangingPunct="1"/>
            <a:r>
              <a:rPr lang="pl-PL" altLang="pl-PL" sz="1200" i="1"/>
              <a:t>Wejście do piekieł, </a:t>
            </a:r>
            <a:r>
              <a:rPr lang="pl-PL" altLang="pl-PL" sz="1200"/>
              <a:t>1985, miedzioryt</a:t>
            </a:r>
          </a:p>
        </p:txBody>
      </p:sp>
      <p:sp>
        <p:nvSpPr>
          <p:cNvPr id="9221" name="Text Box 7">
            <a:extLst>
              <a:ext uri="{FF2B5EF4-FFF2-40B4-BE49-F238E27FC236}">
                <a16:creationId xmlns:a16="http://schemas.microsoft.com/office/drawing/2014/main" id="{21C30BE7-5E53-4CE4-B75E-C619417C13E8}"/>
              </a:ext>
            </a:extLst>
          </p:cNvPr>
          <p:cNvSpPr txBox="1">
            <a:spLocks noChangeArrowheads="1"/>
          </p:cNvSpPr>
          <p:nvPr/>
        </p:nvSpPr>
        <p:spPr bwMode="auto">
          <a:xfrm>
            <a:off x="4953000" y="6477000"/>
            <a:ext cx="2133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900">
                <a:solidFill>
                  <a:schemeClr val="tx1"/>
                </a:solidFill>
                <a:latin typeface="Georgia" panose="02040502050405020303" pitchFamily="18" charset="0"/>
                <a:cs typeface="Arial" panose="020B0604020202020204" pitchFamily="34" charset="0"/>
              </a:defRPr>
            </a:lvl1pPr>
            <a:lvl2pPr marL="742950" indent="-285750" eaLnBrk="0" hangingPunct="0">
              <a:defRPr sz="1900">
                <a:solidFill>
                  <a:schemeClr val="tx1"/>
                </a:solidFill>
                <a:latin typeface="Georgia" panose="02040502050405020303" pitchFamily="18" charset="0"/>
                <a:cs typeface="Arial" panose="020B0604020202020204" pitchFamily="34" charset="0"/>
              </a:defRPr>
            </a:lvl2pPr>
            <a:lvl3pPr marL="1143000" indent="-228600" eaLnBrk="0" hangingPunct="0">
              <a:defRPr sz="1900">
                <a:solidFill>
                  <a:schemeClr val="tx1"/>
                </a:solidFill>
                <a:latin typeface="Georgia" panose="02040502050405020303" pitchFamily="18" charset="0"/>
                <a:cs typeface="Arial" panose="020B0604020202020204" pitchFamily="34" charset="0"/>
              </a:defRPr>
            </a:lvl3pPr>
            <a:lvl4pPr marL="1600200" indent="-228600" eaLnBrk="0" hangingPunct="0">
              <a:defRPr sz="1900">
                <a:solidFill>
                  <a:schemeClr val="tx1"/>
                </a:solidFill>
                <a:latin typeface="Georgia" panose="02040502050405020303" pitchFamily="18" charset="0"/>
                <a:cs typeface="Arial" panose="020B0604020202020204" pitchFamily="34" charset="0"/>
              </a:defRPr>
            </a:lvl4pPr>
            <a:lvl5pPr marL="2057400" indent="-228600" eaLnBrk="0" hangingPunct="0">
              <a:defRPr sz="1900">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9pPr>
          </a:lstStyle>
          <a:p>
            <a:pPr eaLnBrk="1" hangingPunct="1"/>
            <a:r>
              <a:rPr lang="pl-PL" altLang="pl-PL" sz="1200" i="1"/>
              <a:t>Brama raju, </a:t>
            </a:r>
            <a:r>
              <a:rPr lang="pl-PL" altLang="pl-PL" sz="1200"/>
              <a:t>1985, akwaforta</a:t>
            </a:r>
          </a:p>
        </p:txBody>
      </p:sp>
      <p:pic>
        <p:nvPicPr>
          <p:cNvPr id="9222" name="Picture 8">
            <a:extLst>
              <a:ext uri="{FF2B5EF4-FFF2-40B4-BE49-F238E27FC236}">
                <a16:creationId xmlns:a16="http://schemas.microsoft.com/office/drawing/2014/main" id="{79167221-629F-4512-9491-E299236CBB28}"/>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82638" y="1676400"/>
            <a:ext cx="3490912"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9">
            <a:extLst>
              <a:ext uri="{FF2B5EF4-FFF2-40B4-BE49-F238E27FC236}">
                <a16:creationId xmlns:a16="http://schemas.microsoft.com/office/drawing/2014/main" id="{8C503EAE-0BAD-4FF0-BADD-64C4BE8271FC}"/>
              </a:ext>
            </a:extLst>
          </p:cNvPr>
          <p:cNvSpPr txBox="1">
            <a:spLocks noChangeArrowheads="1"/>
          </p:cNvSpPr>
          <p:nvPr/>
        </p:nvSpPr>
        <p:spPr bwMode="auto">
          <a:xfrm>
            <a:off x="4683125" y="6505575"/>
            <a:ext cx="3317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900">
                <a:solidFill>
                  <a:schemeClr val="tx1"/>
                </a:solidFill>
                <a:latin typeface="Georgia" panose="02040502050405020303" pitchFamily="18" charset="0"/>
                <a:cs typeface="Arial" panose="020B0604020202020204" pitchFamily="34" charset="0"/>
              </a:defRPr>
            </a:lvl1pPr>
            <a:lvl2pPr marL="742950" indent="-285750" eaLnBrk="0" hangingPunct="0">
              <a:defRPr sz="1900">
                <a:solidFill>
                  <a:schemeClr val="tx1"/>
                </a:solidFill>
                <a:latin typeface="Georgia" panose="02040502050405020303" pitchFamily="18" charset="0"/>
                <a:cs typeface="Arial" panose="020B0604020202020204" pitchFamily="34" charset="0"/>
              </a:defRPr>
            </a:lvl2pPr>
            <a:lvl3pPr marL="1143000" indent="-228600" eaLnBrk="0" hangingPunct="0">
              <a:defRPr sz="1900">
                <a:solidFill>
                  <a:schemeClr val="tx1"/>
                </a:solidFill>
                <a:latin typeface="Georgia" panose="02040502050405020303" pitchFamily="18" charset="0"/>
                <a:cs typeface="Arial" panose="020B0604020202020204" pitchFamily="34" charset="0"/>
              </a:defRPr>
            </a:lvl3pPr>
            <a:lvl4pPr marL="1600200" indent="-228600" eaLnBrk="0" hangingPunct="0">
              <a:defRPr sz="1900">
                <a:solidFill>
                  <a:schemeClr val="tx1"/>
                </a:solidFill>
                <a:latin typeface="Georgia" panose="02040502050405020303" pitchFamily="18" charset="0"/>
                <a:cs typeface="Arial" panose="020B0604020202020204" pitchFamily="34" charset="0"/>
              </a:defRPr>
            </a:lvl4pPr>
            <a:lvl5pPr marL="2057400" indent="-228600" eaLnBrk="0" hangingPunct="0">
              <a:defRPr sz="1900">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9pPr>
          </a:lstStyle>
          <a:p>
            <a:pPr eaLnBrk="1" hangingPunct="1"/>
            <a:r>
              <a:rPr lang="pl-PL" altLang="pl-PL" sz="1200" i="1"/>
              <a:t>Wejście do piekieł</a:t>
            </a:r>
            <a:r>
              <a:rPr lang="pl-PL" altLang="pl-PL" sz="1200"/>
              <a:t>, 1985, miedzioryt, fragment</a:t>
            </a:r>
          </a:p>
        </p:txBody>
      </p:sp>
      <p:sp>
        <p:nvSpPr>
          <p:cNvPr id="10243" name="Text Box 4">
            <a:extLst>
              <a:ext uri="{FF2B5EF4-FFF2-40B4-BE49-F238E27FC236}">
                <a16:creationId xmlns:a16="http://schemas.microsoft.com/office/drawing/2014/main" id="{6DE23431-1DFB-472D-A56E-ED33DC28D79F}"/>
              </a:ext>
            </a:extLst>
          </p:cNvPr>
          <p:cNvSpPr txBox="1">
            <a:spLocks noChangeArrowheads="1"/>
          </p:cNvSpPr>
          <p:nvPr/>
        </p:nvSpPr>
        <p:spPr bwMode="auto">
          <a:xfrm>
            <a:off x="990600" y="688975"/>
            <a:ext cx="4727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900">
                <a:solidFill>
                  <a:schemeClr val="tx1"/>
                </a:solidFill>
                <a:latin typeface="Georgia" panose="02040502050405020303" pitchFamily="18" charset="0"/>
                <a:cs typeface="Arial" panose="020B0604020202020204" pitchFamily="34" charset="0"/>
              </a:defRPr>
            </a:lvl1pPr>
            <a:lvl2pPr marL="742950" indent="-285750" eaLnBrk="0" hangingPunct="0">
              <a:defRPr sz="1900">
                <a:solidFill>
                  <a:schemeClr val="tx1"/>
                </a:solidFill>
                <a:latin typeface="Georgia" panose="02040502050405020303" pitchFamily="18" charset="0"/>
                <a:cs typeface="Arial" panose="020B0604020202020204" pitchFamily="34" charset="0"/>
              </a:defRPr>
            </a:lvl2pPr>
            <a:lvl3pPr marL="1143000" indent="-228600" eaLnBrk="0" hangingPunct="0">
              <a:defRPr sz="1900">
                <a:solidFill>
                  <a:schemeClr val="tx1"/>
                </a:solidFill>
                <a:latin typeface="Georgia" panose="02040502050405020303" pitchFamily="18" charset="0"/>
                <a:cs typeface="Arial" panose="020B0604020202020204" pitchFamily="34" charset="0"/>
              </a:defRPr>
            </a:lvl3pPr>
            <a:lvl4pPr marL="1600200" indent="-228600" eaLnBrk="0" hangingPunct="0">
              <a:defRPr sz="1900">
                <a:solidFill>
                  <a:schemeClr val="tx1"/>
                </a:solidFill>
                <a:latin typeface="Georgia" panose="02040502050405020303" pitchFamily="18" charset="0"/>
                <a:cs typeface="Arial" panose="020B0604020202020204" pitchFamily="34" charset="0"/>
              </a:defRPr>
            </a:lvl4pPr>
            <a:lvl5pPr marL="2057400" indent="-228600" eaLnBrk="0" hangingPunct="0">
              <a:defRPr sz="1900">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9pPr>
          </a:lstStyle>
          <a:p>
            <a:pPr eaLnBrk="1" hangingPunct="1"/>
            <a:r>
              <a:rPr lang="pl-PL" altLang="pl-PL" sz="2400" b="1"/>
              <a:t>Franciszek Bunsch - Powroty</a:t>
            </a:r>
          </a:p>
        </p:txBody>
      </p:sp>
      <p:pic>
        <p:nvPicPr>
          <p:cNvPr id="10244" name="Picture 5">
            <a:extLst>
              <a:ext uri="{FF2B5EF4-FFF2-40B4-BE49-F238E27FC236}">
                <a16:creationId xmlns:a16="http://schemas.microsoft.com/office/drawing/2014/main" id="{990E0B40-D116-4F89-BD83-F6174F2ED539}"/>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219200" y="1549400"/>
            <a:ext cx="6731000" cy="492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381CFA20-15AC-4680-BDE2-D24F5C64E72C}"/>
              </a:ext>
            </a:extLst>
          </p:cNvPr>
          <p:cNvSpPr txBox="1">
            <a:spLocks noChangeArrowheads="1"/>
          </p:cNvSpPr>
          <p:nvPr/>
        </p:nvSpPr>
        <p:spPr bwMode="auto">
          <a:xfrm>
            <a:off x="990600" y="688975"/>
            <a:ext cx="4727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900">
                <a:solidFill>
                  <a:schemeClr val="tx1"/>
                </a:solidFill>
                <a:latin typeface="Georgia" panose="02040502050405020303" pitchFamily="18" charset="0"/>
                <a:cs typeface="Arial" panose="020B0604020202020204" pitchFamily="34" charset="0"/>
              </a:defRPr>
            </a:lvl1pPr>
            <a:lvl2pPr marL="742950" indent="-285750" eaLnBrk="0" hangingPunct="0">
              <a:defRPr sz="1900">
                <a:solidFill>
                  <a:schemeClr val="tx1"/>
                </a:solidFill>
                <a:latin typeface="Georgia" panose="02040502050405020303" pitchFamily="18" charset="0"/>
                <a:cs typeface="Arial" panose="020B0604020202020204" pitchFamily="34" charset="0"/>
              </a:defRPr>
            </a:lvl2pPr>
            <a:lvl3pPr marL="1143000" indent="-228600" eaLnBrk="0" hangingPunct="0">
              <a:defRPr sz="1900">
                <a:solidFill>
                  <a:schemeClr val="tx1"/>
                </a:solidFill>
                <a:latin typeface="Georgia" panose="02040502050405020303" pitchFamily="18" charset="0"/>
                <a:cs typeface="Arial" panose="020B0604020202020204" pitchFamily="34" charset="0"/>
              </a:defRPr>
            </a:lvl3pPr>
            <a:lvl4pPr marL="1600200" indent="-228600" eaLnBrk="0" hangingPunct="0">
              <a:defRPr sz="1900">
                <a:solidFill>
                  <a:schemeClr val="tx1"/>
                </a:solidFill>
                <a:latin typeface="Georgia" panose="02040502050405020303" pitchFamily="18" charset="0"/>
                <a:cs typeface="Arial" panose="020B0604020202020204" pitchFamily="34" charset="0"/>
              </a:defRPr>
            </a:lvl4pPr>
            <a:lvl5pPr marL="2057400" indent="-228600" eaLnBrk="0" hangingPunct="0">
              <a:defRPr sz="1900">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9pPr>
          </a:lstStyle>
          <a:p>
            <a:pPr eaLnBrk="1" hangingPunct="1"/>
            <a:r>
              <a:rPr lang="pl-PL" altLang="pl-PL" sz="2400" b="1"/>
              <a:t>Franciszek Bunsch - Powroty</a:t>
            </a:r>
          </a:p>
        </p:txBody>
      </p:sp>
      <p:sp>
        <p:nvSpPr>
          <p:cNvPr id="11267" name="Rectangle 5">
            <a:extLst>
              <a:ext uri="{FF2B5EF4-FFF2-40B4-BE49-F238E27FC236}">
                <a16:creationId xmlns:a16="http://schemas.microsoft.com/office/drawing/2014/main" id="{3BC90A1A-61CC-46F9-BCA6-827D7F3D47BA}"/>
              </a:ext>
            </a:extLst>
          </p:cNvPr>
          <p:cNvSpPr>
            <a:spLocks noChangeArrowheads="1"/>
          </p:cNvSpPr>
          <p:nvPr/>
        </p:nvSpPr>
        <p:spPr bwMode="auto">
          <a:xfrm>
            <a:off x="228600" y="1752600"/>
            <a:ext cx="4953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900">
                <a:solidFill>
                  <a:schemeClr val="tx1"/>
                </a:solidFill>
                <a:latin typeface="Georgia" panose="02040502050405020303" pitchFamily="18" charset="0"/>
                <a:cs typeface="Arial" panose="020B0604020202020204" pitchFamily="34" charset="0"/>
              </a:defRPr>
            </a:lvl1pPr>
            <a:lvl2pPr marL="742950" indent="-285750" eaLnBrk="0" hangingPunct="0">
              <a:defRPr sz="1900">
                <a:solidFill>
                  <a:schemeClr val="tx1"/>
                </a:solidFill>
                <a:latin typeface="Georgia" panose="02040502050405020303" pitchFamily="18" charset="0"/>
                <a:cs typeface="Arial" panose="020B0604020202020204" pitchFamily="34" charset="0"/>
              </a:defRPr>
            </a:lvl2pPr>
            <a:lvl3pPr marL="1143000" indent="-228600" eaLnBrk="0" hangingPunct="0">
              <a:defRPr sz="1900">
                <a:solidFill>
                  <a:schemeClr val="tx1"/>
                </a:solidFill>
                <a:latin typeface="Georgia" panose="02040502050405020303" pitchFamily="18" charset="0"/>
                <a:cs typeface="Arial" panose="020B0604020202020204" pitchFamily="34" charset="0"/>
              </a:defRPr>
            </a:lvl3pPr>
            <a:lvl4pPr marL="1600200" indent="-228600" eaLnBrk="0" hangingPunct="0">
              <a:defRPr sz="1900">
                <a:solidFill>
                  <a:schemeClr val="tx1"/>
                </a:solidFill>
                <a:latin typeface="Georgia" panose="02040502050405020303" pitchFamily="18" charset="0"/>
                <a:cs typeface="Arial" panose="020B0604020202020204" pitchFamily="34" charset="0"/>
              </a:defRPr>
            </a:lvl4pPr>
            <a:lvl5pPr marL="2057400" indent="-228600" eaLnBrk="0" hangingPunct="0">
              <a:defRPr sz="1900">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9pPr>
          </a:lstStyle>
          <a:p>
            <a:pPr algn="r" eaLnBrk="1" hangingPunct="1">
              <a:spcAft>
                <a:spcPts val="600"/>
              </a:spcAft>
            </a:pPr>
            <a:r>
              <a:rPr lang="pl-PL" altLang="pl-PL" sz="1600"/>
              <a:t>Wiele źródeł jest pożywką jego twórczej wyobraźni.     W części jego prac można odnaleźć inspiracje płynące z literatury czy teatru. Nie są one jednak ilustracjami konkretnego utworu, tylko raczej wariacjami na jego temat. </a:t>
            </a:r>
          </a:p>
        </p:txBody>
      </p:sp>
      <p:pic>
        <p:nvPicPr>
          <p:cNvPr id="11268" name="Picture 7">
            <a:extLst>
              <a:ext uri="{FF2B5EF4-FFF2-40B4-BE49-F238E27FC236}">
                <a16:creationId xmlns:a16="http://schemas.microsoft.com/office/drawing/2014/main" id="{93663E74-D086-4D71-9CFE-8AAA50072567}"/>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95275" y="3276600"/>
            <a:ext cx="488632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8">
            <a:extLst>
              <a:ext uri="{FF2B5EF4-FFF2-40B4-BE49-F238E27FC236}">
                <a16:creationId xmlns:a16="http://schemas.microsoft.com/office/drawing/2014/main" id="{CD4E7405-95A0-4427-A0CA-75907DD4A6DD}"/>
              </a:ext>
            </a:extLst>
          </p:cNvPr>
          <p:cNvSpPr txBox="1">
            <a:spLocks noChangeArrowheads="1"/>
          </p:cNvSpPr>
          <p:nvPr/>
        </p:nvSpPr>
        <p:spPr bwMode="auto">
          <a:xfrm>
            <a:off x="228600" y="6583363"/>
            <a:ext cx="35163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900">
                <a:solidFill>
                  <a:schemeClr val="tx1"/>
                </a:solidFill>
                <a:latin typeface="Georgia" panose="02040502050405020303" pitchFamily="18" charset="0"/>
                <a:cs typeface="Arial" panose="020B0604020202020204" pitchFamily="34" charset="0"/>
              </a:defRPr>
            </a:lvl1pPr>
            <a:lvl2pPr marL="742950" indent="-285750" eaLnBrk="0" hangingPunct="0">
              <a:defRPr sz="1900">
                <a:solidFill>
                  <a:schemeClr val="tx1"/>
                </a:solidFill>
                <a:latin typeface="Georgia" panose="02040502050405020303" pitchFamily="18" charset="0"/>
                <a:cs typeface="Arial" panose="020B0604020202020204" pitchFamily="34" charset="0"/>
              </a:defRPr>
            </a:lvl2pPr>
            <a:lvl3pPr marL="1143000" indent="-228600" eaLnBrk="0" hangingPunct="0">
              <a:defRPr sz="1900">
                <a:solidFill>
                  <a:schemeClr val="tx1"/>
                </a:solidFill>
                <a:latin typeface="Georgia" panose="02040502050405020303" pitchFamily="18" charset="0"/>
                <a:cs typeface="Arial" panose="020B0604020202020204" pitchFamily="34" charset="0"/>
              </a:defRPr>
            </a:lvl3pPr>
            <a:lvl4pPr marL="1600200" indent="-228600" eaLnBrk="0" hangingPunct="0">
              <a:defRPr sz="1900">
                <a:solidFill>
                  <a:schemeClr val="tx1"/>
                </a:solidFill>
                <a:latin typeface="Georgia" panose="02040502050405020303" pitchFamily="18" charset="0"/>
                <a:cs typeface="Arial" panose="020B0604020202020204" pitchFamily="34" charset="0"/>
              </a:defRPr>
            </a:lvl4pPr>
            <a:lvl5pPr marL="2057400" indent="-228600" eaLnBrk="0" hangingPunct="0">
              <a:defRPr sz="1900">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9pPr>
          </a:lstStyle>
          <a:p>
            <a:pPr eaLnBrk="1" hangingPunct="1"/>
            <a:r>
              <a:rPr lang="pl-PL" altLang="pl-PL" sz="1200" i="1"/>
              <a:t>Baudelaire, Kwiaty zła - Widmo, </a:t>
            </a:r>
            <a:r>
              <a:rPr lang="pl-PL" altLang="pl-PL" sz="1200"/>
              <a:t>1962, akwaforta</a:t>
            </a:r>
          </a:p>
        </p:txBody>
      </p:sp>
      <p:pic>
        <p:nvPicPr>
          <p:cNvPr id="11270" name="Picture 11">
            <a:extLst>
              <a:ext uri="{FF2B5EF4-FFF2-40B4-BE49-F238E27FC236}">
                <a16:creationId xmlns:a16="http://schemas.microsoft.com/office/drawing/2014/main" id="{D644666C-47D8-46C5-B646-41AE40B1E4EA}"/>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10200" y="1600200"/>
            <a:ext cx="3614738"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Text Box 12">
            <a:extLst>
              <a:ext uri="{FF2B5EF4-FFF2-40B4-BE49-F238E27FC236}">
                <a16:creationId xmlns:a16="http://schemas.microsoft.com/office/drawing/2014/main" id="{0183BC2D-4E7E-4398-AB28-5B67DEEF7EF2}"/>
              </a:ext>
            </a:extLst>
          </p:cNvPr>
          <p:cNvSpPr txBox="1">
            <a:spLocks noChangeArrowheads="1"/>
          </p:cNvSpPr>
          <p:nvPr/>
        </p:nvSpPr>
        <p:spPr bwMode="auto">
          <a:xfrm>
            <a:off x="5410200" y="6583363"/>
            <a:ext cx="24463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900">
                <a:solidFill>
                  <a:schemeClr val="tx1"/>
                </a:solidFill>
                <a:latin typeface="Georgia" panose="02040502050405020303" pitchFamily="18" charset="0"/>
                <a:cs typeface="Arial" panose="020B0604020202020204" pitchFamily="34" charset="0"/>
              </a:defRPr>
            </a:lvl1pPr>
            <a:lvl2pPr marL="742950" indent="-285750" eaLnBrk="0" hangingPunct="0">
              <a:defRPr sz="1900">
                <a:solidFill>
                  <a:schemeClr val="tx1"/>
                </a:solidFill>
                <a:latin typeface="Georgia" panose="02040502050405020303" pitchFamily="18" charset="0"/>
                <a:cs typeface="Arial" panose="020B0604020202020204" pitchFamily="34" charset="0"/>
              </a:defRPr>
            </a:lvl2pPr>
            <a:lvl3pPr marL="1143000" indent="-228600" eaLnBrk="0" hangingPunct="0">
              <a:defRPr sz="1900">
                <a:solidFill>
                  <a:schemeClr val="tx1"/>
                </a:solidFill>
                <a:latin typeface="Georgia" panose="02040502050405020303" pitchFamily="18" charset="0"/>
                <a:cs typeface="Arial" panose="020B0604020202020204" pitchFamily="34" charset="0"/>
              </a:defRPr>
            </a:lvl3pPr>
            <a:lvl4pPr marL="1600200" indent="-228600" eaLnBrk="0" hangingPunct="0">
              <a:defRPr sz="1900">
                <a:solidFill>
                  <a:schemeClr val="tx1"/>
                </a:solidFill>
                <a:latin typeface="Georgia" panose="02040502050405020303" pitchFamily="18" charset="0"/>
                <a:cs typeface="Arial" panose="020B0604020202020204" pitchFamily="34" charset="0"/>
              </a:defRPr>
            </a:lvl4pPr>
            <a:lvl5pPr marL="2057400" indent="-228600" eaLnBrk="0" hangingPunct="0">
              <a:defRPr sz="1900">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Georgia" panose="02040502050405020303" pitchFamily="18" charset="0"/>
                <a:cs typeface="Arial" panose="020B0604020202020204" pitchFamily="34" charset="0"/>
              </a:defRPr>
            </a:lvl9pPr>
          </a:lstStyle>
          <a:p>
            <a:pPr eaLnBrk="1" hangingPunct="1"/>
            <a:r>
              <a:rPr lang="pl-PL" altLang="pl-PL" sz="1200" i="1"/>
              <a:t>Kafka, Proces - I, </a:t>
            </a:r>
            <a:r>
              <a:rPr lang="pl-PL" altLang="pl-PL" sz="1200"/>
              <a:t>1967, akwatinta</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theme/theme1.xml><?xml version="1.0" encoding="utf-8"?>
<a:theme xmlns:a="http://schemas.openxmlformats.org/drawingml/2006/main" name="Oś">
  <a:themeElements>
    <a:clrScheme name="Oś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fontScheme name="Oś">
      <a:majorFont>
        <a:latin typeface="Arial"/>
        <a:ea typeface=""/>
        <a:cs typeface="Arial"/>
      </a:majorFont>
      <a:minorFont>
        <a:latin typeface="Arial"/>
        <a:ea typeface=""/>
        <a:cs typeface="Arial"/>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ś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Oś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Oś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Oś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Oś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Oś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Oś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Oś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Axis</Template>
  <TotalTime>664</TotalTime>
  <Words>1936</Words>
  <Application>Microsoft Office PowerPoint</Application>
  <PresentationFormat>Pokaz na ekranie (4:3)</PresentationFormat>
  <Paragraphs>131</Paragraphs>
  <Slides>29</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29</vt:i4>
      </vt:variant>
    </vt:vector>
  </HeadingPairs>
  <TitlesOfParts>
    <vt:vector size="34" baseType="lpstr">
      <vt:lpstr>Arial</vt:lpstr>
      <vt:lpstr>Georgia</vt:lpstr>
      <vt:lpstr>Times New Roman</vt:lpstr>
      <vt:lpstr>Wingdings</vt:lpstr>
      <vt:lpstr>Oś</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Teresa Dudek-Bujarek</dc:creator>
  <cp:lastModifiedBy>Sławomir Goliasz</cp:lastModifiedBy>
  <cp:revision>56</cp:revision>
  <cp:lastPrinted>1601-01-01T00:00:00Z</cp:lastPrinted>
  <dcterms:created xsi:type="dcterms:W3CDTF">2020-10-12T11:05:01Z</dcterms:created>
  <dcterms:modified xsi:type="dcterms:W3CDTF">2020-10-21T09:31:59Z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